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2" r:id="rId3"/>
    <p:sldId id="276" r:id="rId4"/>
    <p:sldId id="280" r:id="rId5"/>
    <p:sldId id="285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63F867-60BC-410A-AFE0-A16B10588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99C559-3D44-46C4-8A63-BCBB03EF1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4DD1E9-F333-4F1B-B492-E79AEE42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28C5-8FB9-4EC7-A0F2-2BFC5C16C82D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75B17E-2205-43A0-AC19-E1EBE842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D2F46-0250-4534-A47F-D062B402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1796-1F4B-4ECE-8CE5-4CA5536D03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05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95A16-2892-4CDF-BE93-2FBEEA56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E5FD53-0100-4FB1-A24A-BA1089B37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23ED19-9FB7-4AFB-B450-C3C10FA8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28C5-8FB9-4EC7-A0F2-2BFC5C16C82D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FA9506-56F2-436B-8566-09C69795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564793-16C2-412D-8A3D-D8C5CF52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1796-1F4B-4ECE-8CE5-4CA5536D03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38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26AA8AF-8400-4431-8059-D71230DD0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14D87A-6CEC-42A1-89CB-C272C9672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3F0729-9152-44F9-A77F-CE7318E8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28C5-8FB9-4EC7-A0F2-2BFC5C16C82D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B285E7-3746-48AE-B0CC-4B8A9714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4758D9-21F7-4DB0-8F93-D124A2FF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1796-1F4B-4ECE-8CE5-4CA5536D03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42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5ABAC-DCFC-4222-B92E-4D4B5B3F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2C63B-1F62-4EBC-B023-07A88CBAD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40EE48-8C94-49BB-8C31-0E415720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28C5-8FB9-4EC7-A0F2-2BFC5C16C82D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38B31D-9780-4F39-8213-43EE93D3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A95D1F-F6C0-4DD5-A639-DFE24BFD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1796-1F4B-4ECE-8CE5-4CA5536D03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91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C4A74-7959-4702-AF0E-B166A9B0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CD728C-9112-48AC-814B-F5667B35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1380F8-7C78-4378-839F-BEE2E921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28C5-8FB9-4EC7-A0F2-2BFC5C16C82D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7B42E8-DD92-41FD-A205-F2F27F01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9C07E7-C334-4E84-8185-3B4C79A3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1796-1F4B-4ECE-8CE5-4CA5536D03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44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29EAF-B31B-4834-895F-F832497C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A32C48-E4A1-4F51-A371-A26225C95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E257AA-B213-43C0-9C8F-34B9ADF1D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B7278A-D76A-4324-808A-0C6AFAC0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28C5-8FB9-4EC7-A0F2-2BFC5C16C82D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45B11E-D9C9-408C-A66D-FC8FE999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3CAA69-B9FC-4040-A1C2-BF6B8AC5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1796-1F4B-4ECE-8CE5-4CA5536D03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82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04F8D-48C5-489A-BEF1-D46F1247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27D989-B1D2-42B7-AD6F-D294160F0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64FFD7-A0C6-41CB-A3ED-05C1AEBA1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40CF54-3C1B-4A84-816D-E9D8F49C5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F3B6857-6A2D-4C8B-A4AD-83521BCD1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F079CCE-C520-460B-899F-B4BE8398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28C5-8FB9-4EC7-A0F2-2BFC5C16C82D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104C3C5-F70A-4D45-B0BA-8541D7A5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72839DF-33AE-4C52-B742-D10E3C08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1796-1F4B-4ECE-8CE5-4CA5536D03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98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6441C-11CF-49FF-8CA7-D37160A0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8205F8-37F4-40BB-9C4A-72CE0C3F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28C5-8FB9-4EC7-A0F2-2BFC5C16C82D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948864-BEF5-4408-8CA3-22B0B1E1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9657B1-30A3-43C0-86FB-6A03D959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1796-1F4B-4ECE-8CE5-4CA5536D03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15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F4EA75-94DE-4103-BB94-1B659D37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28C5-8FB9-4EC7-A0F2-2BFC5C16C82D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983482-E1B9-480C-8583-F3AAD1B5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AF2BDE-CFB4-4E55-8CC4-D8800E26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1796-1F4B-4ECE-8CE5-4CA5536D03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09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79152-0540-4951-A8E0-60AE161E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AC009-D42E-478A-99F5-3FDDF61C1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5C58DD-3013-48A5-A770-9EB651B8F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9721C5-99F5-4CAA-88B2-15E49047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28C5-8FB9-4EC7-A0F2-2BFC5C16C82D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4012F4-BBCC-4774-BD6E-EEB7F526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C7F63D-FD06-482C-A6E1-98127011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1796-1F4B-4ECE-8CE5-4CA5536D03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03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89899-29EF-4F9B-82C3-2F4F7E56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60AC19C-59D9-493A-AE96-0F3E2F780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3685B4-B8BF-4620-9993-A7FD8C370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D2550F-498C-455E-B49E-E8AD99EE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28C5-8FB9-4EC7-A0F2-2BFC5C16C82D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5BA59D-61BE-4D78-B162-72265E7C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351EEF-C66D-4F64-9ABA-354E76E9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E1796-1F4B-4ECE-8CE5-4CA5536D03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48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861C24D-CFF7-4FB4-BA0B-8B6B875D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7274D1-63CB-4000-81EB-5D553B1AB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24C616-8523-49BB-BCB8-4DCD70037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28C5-8FB9-4EC7-A0F2-2BFC5C16C82D}" type="datetimeFigureOut">
              <a:rPr lang="de-DE" smtClean="0"/>
              <a:t>23.01.2024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72D776-844F-4450-B1DC-61E1FB5B8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62647D-18DE-4D27-B942-B5B535655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1796-1F4B-4ECE-8CE5-4CA5536D03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69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FD70EE-108F-40B0-BE3E-3FAC577592D5}"/>
              </a:ext>
            </a:extLst>
          </p:cNvPr>
          <p:cNvSpPr/>
          <p:nvPr/>
        </p:nvSpPr>
        <p:spPr>
          <a:xfrm>
            <a:off x="-49578" y="0"/>
            <a:ext cx="12241578" cy="6880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BF1027-3623-4523-A6C0-6B5900D91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68" y="113250"/>
            <a:ext cx="11757433" cy="962167"/>
          </a:xfrm>
          <a:solidFill>
            <a:srgbClr val="00B050"/>
          </a:solidFill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MANN – Ölbad-Luftfilter 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mit Frischtluft - Ansaugung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5E1BE0-34AF-497E-8778-44DA58729C5F}"/>
              </a:ext>
            </a:extLst>
          </p:cNvPr>
          <p:cNvSpPr/>
          <p:nvPr/>
        </p:nvSpPr>
        <p:spPr>
          <a:xfrm>
            <a:off x="12192000" y="6858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973D59C-D76B-B104-E1A0-5B0E0983B0CE}"/>
              </a:ext>
            </a:extLst>
          </p:cNvPr>
          <p:cNvGrpSpPr/>
          <p:nvPr/>
        </p:nvGrpSpPr>
        <p:grpSpPr>
          <a:xfrm>
            <a:off x="66220" y="1107907"/>
            <a:ext cx="11998039" cy="5736337"/>
            <a:chOff x="66220" y="1107907"/>
            <a:chExt cx="11998039" cy="5736337"/>
          </a:xfrm>
        </p:grpSpPr>
        <p:pic>
          <p:nvPicPr>
            <p:cNvPr id="114" name="Grafik 113">
              <a:extLst>
                <a:ext uri="{FF2B5EF4-FFF2-40B4-BE49-F238E27FC236}">
                  <a16:creationId xmlns:a16="http://schemas.microsoft.com/office/drawing/2014/main" id="{EC465AB7-0BB4-481A-8971-3B819BE30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16" y="1107907"/>
              <a:ext cx="10494627" cy="5736337"/>
            </a:xfrm>
            <a:prstGeom prst="rect">
              <a:avLst/>
            </a:prstGeom>
          </p:spPr>
        </p:pic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C9037045-77B3-E922-80E1-CA60AFC9F309}"/>
                </a:ext>
              </a:extLst>
            </p:cNvPr>
            <p:cNvGrpSpPr/>
            <p:nvPr/>
          </p:nvGrpSpPr>
          <p:grpSpPr>
            <a:xfrm>
              <a:off x="66220" y="6098419"/>
              <a:ext cx="11998039" cy="646331"/>
              <a:chOff x="66220" y="6098419"/>
              <a:chExt cx="11998039" cy="646331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FA5E87B1-0C9F-4454-BF1A-0DE787AFE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5504" y="6119135"/>
                <a:ext cx="646331" cy="604899"/>
              </a:xfrm>
              <a:prstGeom prst="rect">
                <a:avLst/>
              </a:prstGeom>
            </p:spPr>
          </p:pic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4F015579-B036-4ED5-B500-F85E60012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1438645" y="6119137"/>
                <a:ext cx="646329" cy="604898"/>
              </a:xfrm>
              <a:prstGeom prst="rect">
                <a:avLst/>
              </a:prstGeom>
            </p:spPr>
          </p:pic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CE51E8E-06AE-4753-96A8-88E9251465E7}"/>
                  </a:ext>
                </a:extLst>
              </p:cNvPr>
              <p:cNvSpPr txBox="1"/>
              <p:nvPr/>
            </p:nvSpPr>
            <p:spPr>
              <a:xfrm>
                <a:off x="728647" y="6098419"/>
                <a:ext cx="10684994" cy="64633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/>
                  <a:t>Filterwerke MANN &amp; HUMMEL GMBH</a:t>
                </a:r>
              </a:p>
              <a:p>
                <a:pPr algn="ctr"/>
                <a:r>
                  <a:rPr lang="de-DE" dirty="0"/>
                  <a:t>LUDWIGSBURG / WÜRTT.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91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"/>
    </mc:Choice>
    <mc:Fallback xmlns="">
      <p:transition spd="slow" advTm="2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FD70EE-108F-40B0-BE3E-3FAC577592D5}"/>
              </a:ext>
            </a:extLst>
          </p:cNvPr>
          <p:cNvSpPr/>
          <p:nvPr/>
        </p:nvSpPr>
        <p:spPr>
          <a:xfrm>
            <a:off x="-3859" y="0"/>
            <a:ext cx="12241578" cy="6880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BF1027-3623-4523-A6C0-6B5900D91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68" y="113250"/>
            <a:ext cx="11757433" cy="962167"/>
          </a:xfrm>
          <a:solidFill>
            <a:srgbClr val="00B050"/>
          </a:solidFill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MANN – Ölbad-Luftfilter 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mit Frischtluft - Ansaugung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F3E697-9899-47B4-9EF3-C6C8564FF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68" y="1149694"/>
            <a:ext cx="11757434" cy="367179"/>
          </a:xfr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de-DE" b="1" dirty="0"/>
              <a:t>Aufbau des Ölbad - Luftfilters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5E1BE0-34AF-497E-8778-44DA58729C5F}"/>
              </a:ext>
            </a:extLst>
          </p:cNvPr>
          <p:cNvSpPr/>
          <p:nvPr/>
        </p:nvSpPr>
        <p:spPr>
          <a:xfrm>
            <a:off x="12192000" y="6858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1286E1-0B0B-3E9D-96E6-FED4F401C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04" y="142059"/>
            <a:ext cx="3182736" cy="2093215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D302F846-39B1-9B04-6CF3-45483651E63D}"/>
              </a:ext>
            </a:extLst>
          </p:cNvPr>
          <p:cNvGrpSpPr/>
          <p:nvPr/>
        </p:nvGrpSpPr>
        <p:grpSpPr>
          <a:xfrm>
            <a:off x="-757064" y="1351109"/>
            <a:ext cx="382166" cy="3796877"/>
            <a:chOff x="-757064" y="1351109"/>
            <a:chExt cx="382166" cy="3796877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688F8FA-C897-4C9A-7BBF-EA5F5E25D681}"/>
                </a:ext>
              </a:extLst>
            </p:cNvPr>
            <p:cNvSpPr/>
            <p:nvPr/>
          </p:nvSpPr>
          <p:spPr>
            <a:xfrm>
              <a:off x="-741416" y="1351109"/>
              <a:ext cx="263156" cy="254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31342C9-4BA9-79D8-7882-0AEB5EA25765}"/>
                </a:ext>
              </a:extLst>
            </p:cNvPr>
            <p:cNvSpPr/>
            <p:nvPr/>
          </p:nvSpPr>
          <p:spPr>
            <a:xfrm>
              <a:off x="-741416" y="1704956"/>
              <a:ext cx="263156" cy="254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</a:t>
              </a:r>
            </a:p>
          </p:txBody>
        </p:sp>
        <p:sp>
          <p:nvSpPr>
            <p:cNvPr id="24" name="Pfeil: nach unten 23">
              <a:extLst>
                <a:ext uri="{FF2B5EF4-FFF2-40B4-BE49-F238E27FC236}">
                  <a16:creationId xmlns:a16="http://schemas.microsoft.com/office/drawing/2014/main" id="{D314F048-E106-7592-88A6-78104C8B10E2}"/>
                </a:ext>
              </a:extLst>
            </p:cNvPr>
            <p:cNvSpPr/>
            <p:nvPr/>
          </p:nvSpPr>
          <p:spPr>
            <a:xfrm rot="19032853">
              <a:off x="-550693" y="3197806"/>
              <a:ext cx="175795" cy="4614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53790E7C-250A-0A31-EB78-7D23CC29F41F}"/>
                </a:ext>
              </a:extLst>
            </p:cNvPr>
            <p:cNvSpPr/>
            <p:nvPr/>
          </p:nvSpPr>
          <p:spPr>
            <a:xfrm>
              <a:off x="-743001" y="2653740"/>
              <a:ext cx="263156" cy="254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F</a:t>
              </a: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5FCE7ACB-19B6-1561-70EA-DC8F8A0A8F6D}"/>
                </a:ext>
              </a:extLst>
            </p:cNvPr>
            <p:cNvSpPr/>
            <p:nvPr/>
          </p:nvSpPr>
          <p:spPr>
            <a:xfrm>
              <a:off x="-743001" y="3702371"/>
              <a:ext cx="263156" cy="254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</a:t>
              </a: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FECF669F-9236-AE89-5607-C4AB01EB0CCE}"/>
                </a:ext>
              </a:extLst>
            </p:cNvPr>
            <p:cNvSpPr/>
            <p:nvPr/>
          </p:nvSpPr>
          <p:spPr>
            <a:xfrm>
              <a:off x="-757064" y="4143377"/>
              <a:ext cx="263156" cy="254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L</a:t>
              </a: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FB175632-82CD-94BD-F0DB-676B88645460}"/>
                </a:ext>
              </a:extLst>
            </p:cNvPr>
            <p:cNvSpPr/>
            <p:nvPr/>
          </p:nvSpPr>
          <p:spPr>
            <a:xfrm>
              <a:off x="-757064" y="4492685"/>
              <a:ext cx="263156" cy="254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</a:t>
              </a: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D4B88F5D-4F5B-AE40-51C8-01B7FB7DF9CE}"/>
                </a:ext>
              </a:extLst>
            </p:cNvPr>
            <p:cNvSpPr/>
            <p:nvPr/>
          </p:nvSpPr>
          <p:spPr>
            <a:xfrm>
              <a:off x="-757064" y="4893986"/>
              <a:ext cx="263156" cy="254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</a:t>
              </a: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D06C617F-A52F-3310-D8A8-CB25EB0E0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66" y="113250"/>
            <a:ext cx="12192000" cy="685800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82F8C112-4A53-CA2E-678C-C318741ED916}"/>
              </a:ext>
            </a:extLst>
          </p:cNvPr>
          <p:cNvSpPr/>
          <p:nvPr/>
        </p:nvSpPr>
        <p:spPr>
          <a:xfrm>
            <a:off x="4324205" y="2620791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B0E3C1F-2A89-8526-4702-627E3D0E1567}"/>
              </a:ext>
            </a:extLst>
          </p:cNvPr>
          <p:cNvSpPr/>
          <p:nvPr/>
        </p:nvSpPr>
        <p:spPr>
          <a:xfrm>
            <a:off x="1427216" y="3625623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65B2C7F-127D-CA11-F853-B13AA222AC0B}"/>
              </a:ext>
            </a:extLst>
          </p:cNvPr>
          <p:cNvSpPr/>
          <p:nvPr/>
        </p:nvSpPr>
        <p:spPr>
          <a:xfrm>
            <a:off x="3555467" y="1595755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3" name="Pfeil: nach unten 22">
            <a:extLst>
              <a:ext uri="{FF2B5EF4-FFF2-40B4-BE49-F238E27FC236}">
                <a16:creationId xmlns:a16="http://schemas.microsoft.com/office/drawing/2014/main" id="{13D3D075-DED7-3590-26D4-8E505ABCB740}"/>
              </a:ext>
            </a:extLst>
          </p:cNvPr>
          <p:cNvSpPr/>
          <p:nvPr/>
        </p:nvSpPr>
        <p:spPr>
          <a:xfrm rot="4149121">
            <a:off x="3951603" y="2644046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A8829D1F-CB20-E219-4C63-4153089EAE89}"/>
              </a:ext>
            </a:extLst>
          </p:cNvPr>
          <p:cNvSpPr/>
          <p:nvPr/>
        </p:nvSpPr>
        <p:spPr>
          <a:xfrm rot="3223690">
            <a:off x="3219233" y="1704661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64DB42DF-7766-612C-700B-A879FEE481DA}"/>
              </a:ext>
            </a:extLst>
          </p:cNvPr>
          <p:cNvSpPr/>
          <p:nvPr/>
        </p:nvSpPr>
        <p:spPr>
          <a:xfrm rot="12086635">
            <a:off x="1637068" y="3123172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E1AC711-3E52-7111-07F0-05D72F5157FC}"/>
              </a:ext>
            </a:extLst>
          </p:cNvPr>
          <p:cNvSpPr/>
          <p:nvPr/>
        </p:nvSpPr>
        <p:spPr>
          <a:xfrm>
            <a:off x="714364" y="4751772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</a:t>
            </a:r>
          </a:p>
        </p:txBody>
      </p:sp>
      <p:sp>
        <p:nvSpPr>
          <p:cNvPr id="29" name="Pfeil: nach unten 28">
            <a:extLst>
              <a:ext uri="{FF2B5EF4-FFF2-40B4-BE49-F238E27FC236}">
                <a16:creationId xmlns:a16="http://schemas.microsoft.com/office/drawing/2014/main" id="{8C5EDD04-5F88-8B81-D991-62CE1BA63FE2}"/>
              </a:ext>
            </a:extLst>
          </p:cNvPr>
          <p:cNvSpPr/>
          <p:nvPr/>
        </p:nvSpPr>
        <p:spPr>
          <a:xfrm rot="16200000">
            <a:off x="1173434" y="4735925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E59AA88-C5F1-2AF9-C15F-A5F2E329E5C1}"/>
              </a:ext>
            </a:extLst>
          </p:cNvPr>
          <p:cNvSpPr/>
          <p:nvPr/>
        </p:nvSpPr>
        <p:spPr>
          <a:xfrm>
            <a:off x="4933431" y="4334676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</a:p>
        </p:txBody>
      </p:sp>
      <p:sp>
        <p:nvSpPr>
          <p:cNvPr id="32" name="Pfeil: nach unten 31">
            <a:extLst>
              <a:ext uri="{FF2B5EF4-FFF2-40B4-BE49-F238E27FC236}">
                <a16:creationId xmlns:a16="http://schemas.microsoft.com/office/drawing/2014/main" id="{DBAE5B4E-F31F-6F43-6E12-58076AD7E1BC}"/>
              </a:ext>
            </a:extLst>
          </p:cNvPr>
          <p:cNvSpPr/>
          <p:nvPr/>
        </p:nvSpPr>
        <p:spPr>
          <a:xfrm rot="3740795">
            <a:off x="4560202" y="4415882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85BADC1-D286-DC40-9A4F-B23C4BB639DE}"/>
              </a:ext>
            </a:extLst>
          </p:cNvPr>
          <p:cNvSpPr/>
          <p:nvPr/>
        </p:nvSpPr>
        <p:spPr>
          <a:xfrm>
            <a:off x="3050423" y="6418798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</a:t>
            </a:r>
          </a:p>
        </p:txBody>
      </p:sp>
      <p:sp>
        <p:nvSpPr>
          <p:cNvPr id="35" name="Pfeil: nach unten 34">
            <a:extLst>
              <a:ext uri="{FF2B5EF4-FFF2-40B4-BE49-F238E27FC236}">
                <a16:creationId xmlns:a16="http://schemas.microsoft.com/office/drawing/2014/main" id="{BF0C2689-ABD7-E98A-C838-3BA1DCC85693}"/>
              </a:ext>
            </a:extLst>
          </p:cNvPr>
          <p:cNvSpPr/>
          <p:nvPr/>
        </p:nvSpPr>
        <p:spPr>
          <a:xfrm rot="9360678">
            <a:off x="2755107" y="6155002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6744E56-926A-76B1-BC09-3A2F2B4F3602}"/>
              </a:ext>
            </a:extLst>
          </p:cNvPr>
          <p:cNvSpPr/>
          <p:nvPr/>
        </p:nvSpPr>
        <p:spPr>
          <a:xfrm>
            <a:off x="3747137" y="5977908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</a:p>
        </p:txBody>
      </p:sp>
      <p:sp>
        <p:nvSpPr>
          <p:cNvPr id="40" name="Pfeil: nach unten 39">
            <a:extLst>
              <a:ext uri="{FF2B5EF4-FFF2-40B4-BE49-F238E27FC236}">
                <a16:creationId xmlns:a16="http://schemas.microsoft.com/office/drawing/2014/main" id="{41AF78C0-50B8-01EB-F91B-862503D561C0}"/>
              </a:ext>
            </a:extLst>
          </p:cNvPr>
          <p:cNvSpPr/>
          <p:nvPr/>
        </p:nvSpPr>
        <p:spPr>
          <a:xfrm rot="5400000">
            <a:off x="3335552" y="5874163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5AA4704-A2EA-FBE5-342A-D8570E1BA5B7}"/>
              </a:ext>
            </a:extLst>
          </p:cNvPr>
          <p:cNvSpPr/>
          <p:nvPr/>
        </p:nvSpPr>
        <p:spPr>
          <a:xfrm>
            <a:off x="2197670" y="6418798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</a:p>
        </p:txBody>
      </p:sp>
      <p:sp>
        <p:nvSpPr>
          <p:cNvPr id="43" name="Pfeil: nach unten 42">
            <a:extLst>
              <a:ext uri="{FF2B5EF4-FFF2-40B4-BE49-F238E27FC236}">
                <a16:creationId xmlns:a16="http://schemas.microsoft.com/office/drawing/2014/main" id="{A103C493-BBC1-987B-296E-03AF04143983}"/>
              </a:ext>
            </a:extLst>
          </p:cNvPr>
          <p:cNvSpPr/>
          <p:nvPr/>
        </p:nvSpPr>
        <p:spPr>
          <a:xfrm rot="7217271">
            <a:off x="1854938" y="6193439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942AB4A6-D8F9-1CE6-CA6E-FA6A376ED8FB}"/>
              </a:ext>
            </a:extLst>
          </p:cNvPr>
          <p:cNvGrpSpPr/>
          <p:nvPr/>
        </p:nvGrpSpPr>
        <p:grpSpPr>
          <a:xfrm>
            <a:off x="7086337" y="2066725"/>
            <a:ext cx="3326784" cy="367179"/>
            <a:chOff x="7095682" y="2017566"/>
            <a:chExt cx="3326784" cy="367179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B393BE7-FF3F-C077-5863-54283E3B341C}"/>
                </a:ext>
              </a:extLst>
            </p:cNvPr>
            <p:cNvSpPr/>
            <p:nvPr/>
          </p:nvSpPr>
          <p:spPr>
            <a:xfrm>
              <a:off x="7095682" y="2017566"/>
              <a:ext cx="399419" cy="36717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A</a:t>
              </a: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ED2B1DE2-EEFF-0546-3A61-FE10B0608394}"/>
                </a:ext>
              </a:extLst>
            </p:cNvPr>
            <p:cNvSpPr/>
            <p:nvPr/>
          </p:nvSpPr>
          <p:spPr>
            <a:xfrm>
              <a:off x="7603863" y="2017566"/>
              <a:ext cx="2818603" cy="36717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Deckel mit Einsatz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A88E2D91-39FD-7BA2-857D-164E85BF59DB}"/>
              </a:ext>
            </a:extLst>
          </p:cNvPr>
          <p:cNvGrpSpPr/>
          <p:nvPr/>
        </p:nvGrpSpPr>
        <p:grpSpPr>
          <a:xfrm>
            <a:off x="7095949" y="2636640"/>
            <a:ext cx="3326784" cy="367179"/>
            <a:chOff x="7095682" y="2017566"/>
            <a:chExt cx="3326784" cy="367179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04DF02F0-DF38-3839-7A61-487AC9FFC65D}"/>
                </a:ext>
              </a:extLst>
            </p:cNvPr>
            <p:cNvSpPr/>
            <p:nvPr/>
          </p:nvSpPr>
          <p:spPr>
            <a:xfrm>
              <a:off x="7095682" y="2017566"/>
              <a:ext cx="399419" cy="36717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B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44CB1CD6-0EB5-11DF-BB51-F1E44F17016E}"/>
                </a:ext>
              </a:extLst>
            </p:cNvPr>
            <p:cNvSpPr/>
            <p:nvPr/>
          </p:nvSpPr>
          <p:spPr>
            <a:xfrm>
              <a:off x="7603863" y="2017566"/>
              <a:ext cx="2818603" cy="36717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Deckel Dichtung</a:t>
              </a: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490FA3E1-358C-E205-4951-D500B8B0DC20}"/>
              </a:ext>
            </a:extLst>
          </p:cNvPr>
          <p:cNvGrpSpPr/>
          <p:nvPr/>
        </p:nvGrpSpPr>
        <p:grpSpPr>
          <a:xfrm>
            <a:off x="7086337" y="3203152"/>
            <a:ext cx="3326784" cy="367179"/>
            <a:chOff x="7095682" y="2017566"/>
            <a:chExt cx="3326784" cy="367179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81B0E859-7856-AEF4-3240-C859EF0FE666}"/>
                </a:ext>
              </a:extLst>
            </p:cNvPr>
            <p:cNvSpPr/>
            <p:nvPr/>
          </p:nvSpPr>
          <p:spPr>
            <a:xfrm>
              <a:off x="7095682" y="2017566"/>
              <a:ext cx="399419" cy="36717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C</a:t>
              </a: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C18F5B4C-A357-3031-CDA1-ABFBA5200306}"/>
                </a:ext>
              </a:extLst>
            </p:cNvPr>
            <p:cNvSpPr/>
            <p:nvPr/>
          </p:nvSpPr>
          <p:spPr>
            <a:xfrm>
              <a:off x="7603863" y="2017566"/>
              <a:ext cx="2818603" cy="36717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Flügelmutter</a:t>
              </a: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561CDA35-0902-63A2-00CD-7F7F12B9D505}"/>
              </a:ext>
            </a:extLst>
          </p:cNvPr>
          <p:cNvGrpSpPr/>
          <p:nvPr/>
        </p:nvGrpSpPr>
        <p:grpSpPr>
          <a:xfrm>
            <a:off x="7086337" y="3766813"/>
            <a:ext cx="3326784" cy="367179"/>
            <a:chOff x="7095682" y="2017566"/>
            <a:chExt cx="3326784" cy="367179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DF7F3CCC-CAD2-8F3C-0FC0-71C769426FC6}"/>
                </a:ext>
              </a:extLst>
            </p:cNvPr>
            <p:cNvSpPr/>
            <p:nvPr/>
          </p:nvSpPr>
          <p:spPr>
            <a:xfrm>
              <a:off x="7095682" y="2017566"/>
              <a:ext cx="399419" cy="36717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F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003ACC22-FF9D-7815-83BE-008F55A83B03}"/>
                </a:ext>
              </a:extLst>
            </p:cNvPr>
            <p:cNvSpPr/>
            <p:nvPr/>
          </p:nvSpPr>
          <p:spPr>
            <a:xfrm>
              <a:off x="7603863" y="2017566"/>
              <a:ext cx="2818603" cy="36717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Frischluft Mantel</a:t>
              </a:r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AEF5EC3-A3F1-E37A-F9AA-4BFFE4683201}"/>
              </a:ext>
            </a:extLst>
          </p:cNvPr>
          <p:cNvGrpSpPr/>
          <p:nvPr/>
        </p:nvGrpSpPr>
        <p:grpSpPr>
          <a:xfrm>
            <a:off x="7059039" y="4327072"/>
            <a:ext cx="3326784" cy="367179"/>
            <a:chOff x="7095682" y="2017566"/>
            <a:chExt cx="3326784" cy="367179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98AA8DF4-04E3-2676-5853-24E7FF43167F}"/>
                </a:ext>
              </a:extLst>
            </p:cNvPr>
            <p:cNvSpPr/>
            <p:nvPr/>
          </p:nvSpPr>
          <p:spPr>
            <a:xfrm>
              <a:off x="7095682" y="2017566"/>
              <a:ext cx="399419" cy="36717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K</a:t>
              </a: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D5EA4BE-3500-F705-94CC-ED356696A44B}"/>
                </a:ext>
              </a:extLst>
            </p:cNvPr>
            <p:cNvSpPr/>
            <p:nvPr/>
          </p:nvSpPr>
          <p:spPr>
            <a:xfrm>
              <a:off x="7603863" y="2017566"/>
              <a:ext cx="2818603" cy="36717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Frischluft Stutzen</a:t>
              </a: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A797096B-4EB9-474E-4043-9E3571A401D7}"/>
              </a:ext>
            </a:extLst>
          </p:cNvPr>
          <p:cNvGrpSpPr/>
          <p:nvPr/>
        </p:nvGrpSpPr>
        <p:grpSpPr>
          <a:xfrm>
            <a:off x="7086337" y="4897043"/>
            <a:ext cx="3326784" cy="367179"/>
            <a:chOff x="7095682" y="2017566"/>
            <a:chExt cx="3326784" cy="367179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F068358B-1894-9D23-44DA-4D4E2B75F5A8}"/>
                </a:ext>
              </a:extLst>
            </p:cNvPr>
            <p:cNvSpPr/>
            <p:nvPr/>
          </p:nvSpPr>
          <p:spPr>
            <a:xfrm>
              <a:off x="7095682" y="2017566"/>
              <a:ext cx="399419" cy="36717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L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B600C019-C059-0FE0-B76A-A6BA2D1AFA10}"/>
                </a:ext>
              </a:extLst>
            </p:cNvPr>
            <p:cNvSpPr/>
            <p:nvPr/>
          </p:nvSpPr>
          <p:spPr>
            <a:xfrm>
              <a:off x="7603863" y="2017566"/>
              <a:ext cx="2818603" cy="36717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Anschluss Stutzen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08632FB2-67BC-BA21-5830-0A86E5AA14FF}"/>
              </a:ext>
            </a:extLst>
          </p:cNvPr>
          <p:cNvGrpSpPr/>
          <p:nvPr/>
        </p:nvGrpSpPr>
        <p:grpSpPr>
          <a:xfrm>
            <a:off x="7086337" y="5446839"/>
            <a:ext cx="3326784" cy="367179"/>
            <a:chOff x="7095682" y="2017566"/>
            <a:chExt cx="3326784" cy="367179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EE446F0B-D0EE-2C79-5639-95AE5DF9E315}"/>
                </a:ext>
              </a:extLst>
            </p:cNvPr>
            <p:cNvSpPr/>
            <p:nvPr/>
          </p:nvSpPr>
          <p:spPr>
            <a:xfrm>
              <a:off x="7095682" y="2017566"/>
              <a:ext cx="399419" cy="36717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M</a:t>
              </a: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AD1F4E49-2482-3D97-B53D-0B7764D1C97C}"/>
                </a:ext>
              </a:extLst>
            </p:cNvPr>
            <p:cNvSpPr/>
            <p:nvPr/>
          </p:nvSpPr>
          <p:spPr>
            <a:xfrm>
              <a:off x="7603863" y="2017566"/>
              <a:ext cx="2818603" cy="36717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Klemmschelle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8293DCA-3B1E-C236-97CB-D2B08EDA204E}"/>
              </a:ext>
            </a:extLst>
          </p:cNvPr>
          <p:cNvGrpSpPr/>
          <p:nvPr/>
        </p:nvGrpSpPr>
        <p:grpSpPr>
          <a:xfrm>
            <a:off x="7095949" y="5980259"/>
            <a:ext cx="3326784" cy="367179"/>
            <a:chOff x="7095682" y="2017566"/>
            <a:chExt cx="3326784" cy="367179"/>
          </a:xfrm>
        </p:grpSpPr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F3DCDA6C-D891-2652-70F3-6A00B4C23AFC}"/>
                </a:ext>
              </a:extLst>
            </p:cNvPr>
            <p:cNvSpPr/>
            <p:nvPr/>
          </p:nvSpPr>
          <p:spPr>
            <a:xfrm>
              <a:off x="7095682" y="2017566"/>
              <a:ext cx="399419" cy="36717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N</a:t>
              </a: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DBCC5C70-177B-03B1-DEF1-DB633B22B645}"/>
                </a:ext>
              </a:extLst>
            </p:cNvPr>
            <p:cNvSpPr/>
            <p:nvPr/>
          </p:nvSpPr>
          <p:spPr>
            <a:xfrm>
              <a:off x="7603863" y="2017566"/>
              <a:ext cx="2818603" cy="36717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Griffschraube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72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38"/>
    </mc:Choice>
    <mc:Fallback xmlns="">
      <p:transition spd="slow" advTm="53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40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FD70EE-108F-40B0-BE3E-3FAC577592D5}"/>
              </a:ext>
            </a:extLst>
          </p:cNvPr>
          <p:cNvSpPr/>
          <p:nvPr/>
        </p:nvSpPr>
        <p:spPr>
          <a:xfrm>
            <a:off x="-3859" y="0"/>
            <a:ext cx="12241578" cy="6880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BF1027-3623-4523-A6C0-6B5900D91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68" y="113250"/>
            <a:ext cx="11757433" cy="962167"/>
          </a:xfrm>
          <a:solidFill>
            <a:srgbClr val="00B050"/>
          </a:solidFill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MANN – Ölbad-Luftfilter 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mit Frischtluft - Ansaugung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F3E697-9899-47B4-9EF3-C6C8564FF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68" y="1149694"/>
            <a:ext cx="11757434" cy="367179"/>
          </a:xfr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de-DE" b="1" dirty="0"/>
              <a:t>Aufbau des Ölbad - Luftfilters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5E1BE0-34AF-497E-8778-44DA58729C5F}"/>
              </a:ext>
            </a:extLst>
          </p:cNvPr>
          <p:cNvSpPr/>
          <p:nvPr/>
        </p:nvSpPr>
        <p:spPr>
          <a:xfrm>
            <a:off x="12192000" y="6858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1286E1-0B0B-3E9D-96E6-FED4F401C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04" y="142059"/>
            <a:ext cx="3182736" cy="20932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894C1C3-82B4-7619-00E4-03A92122E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401" y="178203"/>
            <a:ext cx="696216" cy="636591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7688F8FA-C897-4C9A-7BBF-EA5F5E25D681}"/>
              </a:ext>
            </a:extLst>
          </p:cNvPr>
          <p:cNvSpPr/>
          <p:nvPr/>
        </p:nvSpPr>
        <p:spPr>
          <a:xfrm>
            <a:off x="-741416" y="1351109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31342C9-4BA9-79D8-7882-0AEB5EA25765}"/>
              </a:ext>
            </a:extLst>
          </p:cNvPr>
          <p:cNvSpPr/>
          <p:nvPr/>
        </p:nvSpPr>
        <p:spPr>
          <a:xfrm>
            <a:off x="-741416" y="1704956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4" name="Pfeil: nach unten 23">
            <a:extLst>
              <a:ext uri="{FF2B5EF4-FFF2-40B4-BE49-F238E27FC236}">
                <a16:creationId xmlns:a16="http://schemas.microsoft.com/office/drawing/2014/main" id="{D314F048-E106-7592-88A6-78104C8B10E2}"/>
              </a:ext>
            </a:extLst>
          </p:cNvPr>
          <p:cNvSpPr/>
          <p:nvPr/>
        </p:nvSpPr>
        <p:spPr>
          <a:xfrm rot="19032853">
            <a:off x="-550693" y="3197806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3790E7C-250A-0A31-EB78-7D23CC29F41F}"/>
              </a:ext>
            </a:extLst>
          </p:cNvPr>
          <p:cNvSpPr/>
          <p:nvPr/>
        </p:nvSpPr>
        <p:spPr>
          <a:xfrm>
            <a:off x="-743001" y="2653740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FCE7ACB-19B6-1561-70EA-DC8F8A0A8F6D}"/>
              </a:ext>
            </a:extLst>
          </p:cNvPr>
          <p:cNvSpPr/>
          <p:nvPr/>
        </p:nvSpPr>
        <p:spPr>
          <a:xfrm>
            <a:off x="-743001" y="3702371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ECF669F-9236-AE89-5607-C4AB01EB0CCE}"/>
              </a:ext>
            </a:extLst>
          </p:cNvPr>
          <p:cNvSpPr/>
          <p:nvPr/>
        </p:nvSpPr>
        <p:spPr>
          <a:xfrm>
            <a:off x="-757064" y="4143377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B175632-82CD-94BD-F0DB-676B88645460}"/>
              </a:ext>
            </a:extLst>
          </p:cNvPr>
          <p:cNvSpPr/>
          <p:nvPr/>
        </p:nvSpPr>
        <p:spPr>
          <a:xfrm>
            <a:off x="-757064" y="4492685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4B88F5D-4F5B-AE40-51C8-01B7FB7DF9CE}"/>
              </a:ext>
            </a:extLst>
          </p:cNvPr>
          <p:cNvSpPr/>
          <p:nvPr/>
        </p:nvSpPr>
        <p:spPr>
          <a:xfrm>
            <a:off x="-757064" y="4893986"/>
            <a:ext cx="263156" cy="25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86C3841-7A8E-2667-122C-02D7ED8DCAF7}"/>
              </a:ext>
            </a:extLst>
          </p:cNvPr>
          <p:cNvGrpSpPr/>
          <p:nvPr/>
        </p:nvGrpSpPr>
        <p:grpSpPr>
          <a:xfrm>
            <a:off x="714364" y="113250"/>
            <a:ext cx="12225302" cy="6858000"/>
            <a:chOff x="714364" y="113250"/>
            <a:chExt cx="12225302" cy="6858000"/>
          </a:xfrm>
        </p:grpSpPr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3A5F996-B217-E9F1-36BB-2370119D5CC3}"/>
                </a:ext>
              </a:extLst>
            </p:cNvPr>
            <p:cNvGrpSpPr/>
            <p:nvPr/>
          </p:nvGrpSpPr>
          <p:grpSpPr>
            <a:xfrm>
              <a:off x="714364" y="113250"/>
              <a:ext cx="12225302" cy="6858000"/>
              <a:chOff x="170900" y="223542"/>
              <a:chExt cx="12225302" cy="6858000"/>
            </a:xfrm>
          </p:grpSpPr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D06C617F-A52F-3310-D8A8-CB25EB0E0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202" y="223542"/>
                <a:ext cx="12192000" cy="6858000"/>
              </a:xfrm>
              <a:prstGeom prst="rect">
                <a:avLst/>
              </a:prstGeom>
            </p:spPr>
          </p:pic>
          <p:grpSp>
            <p:nvGrpSpPr>
              <p:cNvPr id="68" name="Gruppieren 67">
                <a:extLst>
                  <a:ext uri="{FF2B5EF4-FFF2-40B4-BE49-F238E27FC236}">
                    <a16:creationId xmlns:a16="http://schemas.microsoft.com/office/drawing/2014/main" id="{9E3E3DC4-2C9F-8C9C-3728-2A7060B137CF}"/>
                  </a:ext>
                </a:extLst>
              </p:cNvPr>
              <p:cNvGrpSpPr/>
              <p:nvPr/>
            </p:nvGrpSpPr>
            <p:grpSpPr>
              <a:xfrm>
                <a:off x="170900" y="1706047"/>
                <a:ext cx="4482223" cy="5077043"/>
                <a:chOff x="170900" y="1688246"/>
                <a:chExt cx="4482223" cy="5077043"/>
              </a:xfrm>
            </p:grpSpPr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id="{82F8C112-4A53-CA2E-678C-C318741ED916}"/>
                    </a:ext>
                  </a:extLst>
                </p:cNvPr>
                <p:cNvSpPr/>
                <p:nvPr/>
              </p:nvSpPr>
              <p:spPr>
                <a:xfrm>
                  <a:off x="3780741" y="2713282"/>
                  <a:ext cx="263156" cy="2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A</a:t>
                  </a:r>
                </a:p>
              </p:txBody>
            </p:sp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CB0E3C1F-2A89-8526-4702-627E3D0E1567}"/>
                    </a:ext>
                  </a:extLst>
                </p:cNvPr>
                <p:cNvSpPr/>
                <p:nvPr/>
              </p:nvSpPr>
              <p:spPr>
                <a:xfrm>
                  <a:off x="883752" y="3718114"/>
                  <a:ext cx="263156" cy="2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B</a:t>
                  </a:r>
                </a:p>
              </p:txBody>
            </p:sp>
            <p:sp>
              <p:nvSpPr>
                <p:cNvPr id="22" name="Ellipse 21">
                  <a:extLst>
                    <a:ext uri="{FF2B5EF4-FFF2-40B4-BE49-F238E27FC236}">
                      <a16:creationId xmlns:a16="http://schemas.microsoft.com/office/drawing/2014/main" id="{765B2C7F-127D-CA11-F853-B13AA222AC0B}"/>
                    </a:ext>
                  </a:extLst>
                </p:cNvPr>
                <p:cNvSpPr/>
                <p:nvPr/>
              </p:nvSpPr>
              <p:spPr>
                <a:xfrm>
                  <a:off x="3012003" y="1688246"/>
                  <a:ext cx="263156" cy="2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C</a:t>
                  </a:r>
                </a:p>
              </p:txBody>
            </p:sp>
            <p:sp>
              <p:nvSpPr>
                <p:cNvPr id="23" name="Pfeil: nach unten 22">
                  <a:extLst>
                    <a:ext uri="{FF2B5EF4-FFF2-40B4-BE49-F238E27FC236}">
                      <a16:creationId xmlns:a16="http://schemas.microsoft.com/office/drawing/2014/main" id="{13D3D075-DED7-3590-26D4-8E505ABCB740}"/>
                    </a:ext>
                  </a:extLst>
                </p:cNvPr>
                <p:cNvSpPr/>
                <p:nvPr/>
              </p:nvSpPr>
              <p:spPr>
                <a:xfrm rot="4149121">
                  <a:off x="3408139" y="2736537"/>
                  <a:ext cx="175795" cy="46149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Pfeil: nach unten 24">
                  <a:extLst>
                    <a:ext uri="{FF2B5EF4-FFF2-40B4-BE49-F238E27FC236}">
                      <a16:creationId xmlns:a16="http://schemas.microsoft.com/office/drawing/2014/main" id="{A8829D1F-CB20-E219-4C63-4153089EAE89}"/>
                    </a:ext>
                  </a:extLst>
                </p:cNvPr>
                <p:cNvSpPr/>
                <p:nvPr/>
              </p:nvSpPr>
              <p:spPr>
                <a:xfrm rot="3223690">
                  <a:off x="2675769" y="1797152"/>
                  <a:ext cx="175795" cy="46149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" name="Pfeil: nach unten 25">
                  <a:extLst>
                    <a:ext uri="{FF2B5EF4-FFF2-40B4-BE49-F238E27FC236}">
                      <a16:creationId xmlns:a16="http://schemas.microsoft.com/office/drawing/2014/main" id="{64DB42DF-7766-612C-700B-A879FEE481DA}"/>
                    </a:ext>
                  </a:extLst>
                </p:cNvPr>
                <p:cNvSpPr/>
                <p:nvPr/>
              </p:nvSpPr>
              <p:spPr>
                <a:xfrm rot="12086635">
                  <a:off x="1093604" y="3215663"/>
                  <a:ext cx="175795" cy="46149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Ellipse 27">
                  <a:extLst>
                    <a:ext uri="{FF2B5EF4-FFF2-40B4-BE49-F238E27FC236}">
                      <a16:creationId xmlns:a16="http://schemas.microsoft.com/office/drawing/2014/main" id="{BE1AC711-3E52-7111-07F0-05D72F5157FC}"/>
                    </a:ext>
                  </a:extLst>
                </p:cNvPr>
                <p:cNvSpPr/>
                <p:nvPr/>
              </p:nvSpPr>
              <p:spPr>
                <a:xfrm>
                  <a:off x="170900" y="4844263"/>
                  <a:ext cx="263156" cy="2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F</a:t>
                  </a:r>
                </a:p>
              </p:txBody>
            </p:sp>
            <p:sp>
              <p:nvSpPr>
                <p:cNvPr id="29" name="Pfeil: nach unten 28">
                  <a:extLst>
                    <a:ext uri="{FF2B5EF4-FFF2-40B4-BE49-F238E27FC236}">
                      <a16:creationId xmlns:a16="http://schemas.microsoft.com/office/drawing/2014/main" id="{8C5EDD04-5F88-8B81-D991-62CE1BA63FE2}"/>
                    </a:ext>
                  </a:extLst>
                </p:cNvPr>
                <p:cNvSpPr/>
                <p:nvPr/>
              </p:nvSpPr>
              <p:spPr>
                <a:xfrm rot="16200000">
                  <a:off x="629970" y="4828416"/>
                  <a:ext cx="175795" cy="46149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5E59AA88-C5F1-2AF9-C15F-A5F2E329E5C1}"/>
                    </a:ext>
                  </a:extLst>
                </p:cNvPr>
                <p:cNvSpPr/>
                <p:nvPr/>
              </p:nvSpPr>
              <p:spPr>
                <a:xfrm>
                  <a:off x="4389967" y="4427167"/>
                  <a:ext cx="263156" cy="2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K</a:t>
                  </a:r>
                </a:p>
              </p:txBody>
            </p:sp>
            <p:sp>
              <p:nvSpPr>
                <p:cNvPr id="32" name="Pfeil: nach unten 31">
                  <a:extLst>
                    <a:ext uri="{FF2B5EF4-FFF2-40B4-BE49-F238E27FC236}">
                      <a16:creationId xmlns:a16="http://schemas.microsoft.com/office/drawing/2014/main" id="{DBAE5B4E-F31F-6F43-6E12-58076AD7E1BC}"/>
                    </a:ext>
                  </a:extLst>
                </p:cNvPr>
                <p:cNvSpPr/>
                <p:nvPr/>
              </p:nvSpPr>
              <p:spPr>
                <a:xfrm rot="3740795">
                  <a:off x="4016738" y="4508373"/>
                  <a:ext cx="175795" cy="46149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Ellipse 33">
                  <a:extLst>
                    <a:ext uri="{FF2B5EF4-FFF2-40B4-BE49-F238E27FC236}">
                      <a16:creationId xmlns:a16="http://schemas.microsoft.com/office/drawing/2014/main" id="{D85BADC1-D286-DC40-9A4F-B23C4BB639DE}"/>
                    </a:ext>
                  </a:extLst>
                </p:cNvPr>
                <p:cNvSpPr/>
                <p:nvPr/>
              </p:nvSpPr>
              <p:spPr>
                <a:xfrm>
                  <a:off x="2506959" y="6511289"/>
                  <a:ext cx="263156" cy="2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L</a:t>
                  </a:r>
                </a:p>
              </p:txBody>
            </p:sp>
            <p:sp>
              <p:nvSpPr>
                <p:cNvPr id="35" name="Pfeil: nach unten 34">
                  <a:extLst>
                    <a:ext uri="{FF2B5EF4-FFF2-40B4-BE49-F238E27FC236}">
                      <a16:creationId xmlns:a16="http://schemas.microsoft.com/office/drawing/2014/main" id="{BF0C2689-ABD7-E98A-C838-3BA1DCC85693}"/>
                    </a:ext>
                  </a:extLst>
                </p:cNvPr>
                <p:cNvSpPr/>
                <p:nvPr/>
              </p:nvSpPr>
              <p:spPr>
                <a:xfrm rot="9360678">
                  <a:off x="2211643" y="6247493"/>
                  <a:ext cx="175795" cy="46149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Ellipse 36">
                  <a:extLst>
                    <a:ext uri="{FF2B5EF4-FFF2-40B4-BE49-F238E27FC236}">
                      <a16:creationId xmlns:a16="http://schemas.microsoft.com/office/drawing/2014/main" id="{D6744E56-926A-76B1-BC09-3A2F2B4F3602}"/>
                    </a:ext>
                  </a:extLst>
                </p:cNvPr>
                <p:cNvSpPr/>
                <p:nvPr/>
              </p:nvSpPr>
              <p:spPr>
                <a:xfrm>
                  <a:off x="3203673" y="6070399"/>
                  <a:ext cx="263156" cy="2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M</a:t>
                  </a:r>
                </a:p>
              </p:txBody>
            </p:sp>
            <p:sp>
              <p:nvSpPr>
                <p:cNvPr id="40" name="Pfeil: nach unten 39">
                  <a:extLst>
                    <a:ext uri="{FF2B5EF4-FFF2-40B4-BE49-F238E27FC236}">
                      <a16:creationId xmlns:a16="http://schemas.microsoft.com/office/drawing/2014/main" id="{41AF78C0-50B8-01EB-F91B-862503D561C0}"/>
                    </a:ext>
                  </a:extLst>
                </p:cNvPr>
                <p:cNvSpPr/>
                <p:nvPr/>
              </p:nvSpPr>
              <p:spPr>
                <a:xfrm rot="5400000">
                  <a:off x="2792088" y="5966654"/>
                  <a:ext cx="175795" cy="46149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C5AA4704-A2EA-FBE5-342A-D8570E1BA5B7}"/>
                    </a:ext>
                  </a:extLst>
                </p:cNvPr>
                <p:cNvSpPr/>
                <p:nvPr/>
              </p:nvSpPr>
              <p:spPr>
                <a:xfrm>
                  <a:off x="1654206" y="6511289"/>
                  <a:ext cx="263156" cy="25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N</a:t>
                  </a:r>
                </a:p>
              </p:txBody>
            </p:sp>
            <p:sp>
              <p:nvSpPr>
                <p:cNvPr id="43" name="Pfeil: nach unten 42">
                  <a:extLst>
                    <a:ext uri="{FF2B5EF4-FFF2-40B4-BE49-F238E27FC236}">
                      <a16:creationId xmlns:a16="http://schemas.microsoft.com/office/drawing/2014/main" id="{A103C493-BBC1-987B-296E-03AF04143983}"/>
                    </a:ext>
                  </a:extLst>
                </p:cNvPr>
                <p:cNvSpPr/>
                <p:nvPr/>
              </p:nvSpPr>
              <p:spPr>
                <a:xfrm rot="7217271">
                  <a:off x="1311474" y="6285930"/>
                  <a:ext cx="175795" cy="46149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7CCDC678-0A54-1FB9-AFBE-D1D783BA2BDF}"/>
                </a:ext>
              </a:extLst>
            </p:cNvPr>
            <p:cNvGrpSpPr/>
            <p:nvPr/>
          </p:nvGrpSpPr>
          <p:grpSpPr>
            <a:xfrm>
              <a:off x="7059039" y="2066725"/>
              <a:ext cx="3363694" cy="4280713"/>
              <a:chOff x="7059039" y="2066725"/>
              <a:chExt cx="3363694" cy="4280713"/>
            </a:xfrm>
          </p:grpSpPr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942AB4A6-D8F9-1CE6-CA6E-FA6A376ED8FB}"/>
                  </a:ext>
                </a:extLst>
              </p:cNvPr>
              <p:cNvGrpSpPr/>
              <p:nvPr/>
            </p:nvGrpSpPr>
            <p:grpSpPr>
              <a:xfrm>
                <a:off x="7086337" y="2066725"/>
                <a:ext cx="3326784" cy="367179"/>
                <a:chOff x="7095682" y="2017566"/>
                <a:chExt cx="3326784" cy="367179"/>
              </a:xfrm>
            </p:grpSpPr>
            <p:sp>
              <p:nvSpPr>
                <p:cNvPr id="17" name="Ellipse 16">
                  <a:extLst>
                    <a:ext uri="{FF2B5EF4-FFF2-40B4-BE49-F238E27FC236}">
                      <a16:creationId xmlns:a16="http://schemas.microsoft.com/office/drawing/2014/main" id="{8B393BE7-FF3F-C077-5863-54283E3B341C}"/>
                    </a:ext>
                  </a:extLst>
                </p:cNvPr>
                <p:cNvSpPr/>
                <p:nvPr/>
              </p:nvSpPr>
              <p:spPr>
                <a:xfrm>
                  <a:off x="7095682" y="2017566"/>
                  <a:ext cx="399419" cy="36717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/>
                    <a:t>A</a:t>
                  </a:r>
                </a:p>
              </p:txBody>
            </p:sp>
            <p:sp>
              <p:nvSpPr>
                <p:cNvPr id="44" name="Rechteck 43">
                  <a:extLst>
                    <a:ext uri="{FF2B5EF4-FFF2-40B4-BE49-F238E27FC236}">
                      <a16:creationId xmlns:a16="http://schemas.microsoft.com/office/drawing/2014/main" id="{ED2B1DE2-EEFF-0546-3A61-FE10B0608394}"/>
                    </a:ext>
                  </a:extLst>
                </p:cNvPr>
                <p:cNvSpPr/>
                <p:nvPr/>
              </p:nvSpPr>
              <p:spPr>
                <a:xfrm>
                  <a:off x="7603863" y="2017566"/>
                  <a:ext cx="2818603" cy="367179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DE" sz="2400" b="1" dirty="0">
                      <a:solidFill>
                        <a:schemeClr val="bg1"/>
                      </a:solidFill>
                    </a:rPr>
                    <a:t>Deckel mit Einsatz</a:t>
                  </a:r>
                </a:p>
              </p:txBody>
            </p:sp>
          </p:grpSp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A88E2D91-39FD-7BA2-857D-164E85BF59DB}"/>
                  </a:ext>
                </a:extLst>
              </p:cNvPr>
              <p:cNvGrpSpPr/>
              <p:nvPr/>
            </p:nvGrpSpPr>
            <p:grpSpPr>
              <a:xfrm>
                <a:off x="7095949" y="2636640"/>
                <a:ext cx="3326784" cy="367179"/>
                <a:chOff x="7095682" y="2017566"/>
                <a:chExt cx="3326784" cy="367179"/>
              </a:xfrm>
            </p:grpSpPr>
            <p:sp>
              <p:nvSpPr>
                <p:cNvPr id="48" name="Ellipse 47">
                  <a:extLst>
                    <a:ext uri="{FF2B5EF4-FFF2-40B4-BE49-F238E27FC236}">
                      <a16:creationId xmlns:a16="http://schemas.microsoft.com/office/drawing/2014/main" id="{04DF02F0-DF38-3839-7A61-487AC9FFC65D}"/>
                    </a:ext>
                  </a:extLst>
                </p:cNvPr>
                <p:cNvSpPr/>
                <p:nvPr/>
              </p:nvSpPr>
              <p:spPr>
                <a:xfrm>
                  <a:off x="7095682" y="2017566"/>
                  <a:ext cx="399419" cy="36717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/>
                    <a:t>B</a:t>
                  </a:r>
                </a:p>
              </p:txBody>
            </p:sp>
            <p:sp>
              <p:nvSpPr>
                <p:cNvPr id="49" name="Rechteck 48">
                  <a:extLst>
                    <a:ext uri="{FF2B5EF4-FFF2-40B4-BE49-F238E27FC236}">
                      <a16:creationId xmlns:a16="http://schemas.microsoft.com/office/drawing/2014/main" id="{44CB1CD6-0EB5-11DF-BB51-F1E44F17016E}"/>
                    </a:ext>
                  </a:extLst>
                </p:cNvPr>
                <p:cNvSpPr/>
                <p:nvPr/>
              </p:nvSpPr>
              <p:spPr>
                <a:xfrm>
                  <a:off x="7603863" y="2017566"/>
                  <a:ext cx="2818603" cy="367179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DE" sz="2400" b="1" dirty="0">
                      <a:solidFill>
                        <a:schemeClr val="bg1"/>
                      </a:solidFill>
                    </a:rPr>
                    <a:t>Deckel Dichtung</a:t>
                  </a:r>
                </a:p>
              </p:txBody>
            </p:sp>
          </p:grpSp>
          <p:grpSp>
            <p:nvGrpSpPr>
              <p:cNvPr id="50" name="Gruppieren 49">
                <a:extLst>
                  <a:ext uri="{FF2B5EF4-FFF2-40B4-BE49-F238E27FC236}">
                    <a16:creationId xmlns:a16="http://schemas.microsoft.com/office/drawing/2014/main" id="{490FA3E1-358C-E205-4951-D500B8B0DC20}"/>
                  </a:ext>
                </a:extLst>
              </p:cNvPr>
              <p:cNvGrpSpPr/>
              <p:nvPr/>
            </p:nvGrpSpPr>
            <p:grpSpPr>
              <a:xfrm>
                <a:off x="7086337" y="3203152"/>
                <a:ext cx="3326784" cy="367179"/>
                <a:chOff x="7095682" y="2017566"/>
                <a:chExt cx="3326784" cy="367179"/>
              </a:xfrm>
            </p:grpSpPr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81B0E859-7856-AEF4-3240-C859EF0FE666}"/>
                    </a:ext>
                  </a:extLst>
                </p:cNvPr>
                <p:cNvSpPr/>
                <p:nvPr/>
              </p:nvSpPr>
              <p:spPr>
                <a:xfrm>
                  <a:off x="7095682" y="2017566"/>
                  <a:ext cx="399419" cy="36717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/>
                    <a:t>C</a:t>
                  </a:r>
                </a:p>
              </p:txBody>
            </p:sp>
            <p:sp>
              <p:nvSpPr>
                <p:cNvPr id="52" name="Rechteck 51">
                  <a:extLst>
                    <a:ext uri="{FF2B5EF4-FFF2-40B4-BE49-F238E27FC236}">
                      <a16:creationId xmlns:a16="http://schemas.microsoft.com/office/drawing/2014/main" id="{C18F5B4C-A357-3031-CDA1-ABFBA5200306}"/>
                    </a:ext>
                  </a:extLst>
                </p:cNvPr>
                <p:cNvSpPr/>
                <p:nvPr/>
              </p:nvSpPr>
              <p:spPr>
                <a:xfrm>
                  <a:off x="7603863" y="2017566"/>
                  <a:ext cx="2818603" cy="367179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DE" sz="2400" b="1" dirty="0">
                      <a:solidFill>
                        <a:schemeClr val="bg1"/>
                      </a:solidFill>
                    </a:rPr>
                    <a:t>Flügelmutter</a:t>
                  </a:r>
                </a:p>
              </p:txBody>
            </p:sp>
          </p:grpSp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561CDA35-0902-63A2-00CD-7F7F12B9D505}"/>
                  </a:ext>
                </a:extLst>
              </p:cNvPr>
              <p:cNvGrpSpPr/>
              <p:nvPr/>
            </p:nvGrpSpPr>
            <p:grpSpPr>
              <a:xfrm>
                <a:off x="7086337" y="3766813"/>
                <a:ext cx="3326784" cy="367179"/>
                <a:chOff x="7095682" y="2017566"/>
                <a:chExt cx="3326784" cy="367179"/>
              </a:xfrm>
            </p:grpSpPr>
            <p:sp>
              <p:nvSpPr>
                <p:cNvPr id="54" name="Ellipse 53">
                  <a:extLst>
                    <a:ext uri="{FF2B5EF4-FFF2-40B4-BE49-F238E27FC236}">
                      <a16:creationId xmlns:a16="http://schemas.microsoft.com/office/drawing/2014/main" id="{DF7F3CCC-CAD2-8F3C-0FC0-71C769426FC6}"/>
                    </a:ext>
                  </a:extLst>
                </p:cNvPr>
                <p:cNvSpPr/>
                <p:nvPr/>
              </p:nvSpPr>
              <p:spPr>
                <a:xfrm>
                  <a:off x="7095682" y="2017566"/>
                  <a:ext cx="399419" cy="36717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/>
                    <a:t>F</a:t>
                  </a:r>
                </a:p>
              </p:txBody>
            </p:sp>
            <p:sp>
              <p:nvSpPr>
                <p:cNvPr id="55" name="Rechteck 54">
                  <a:extLst>
                    <a:ext uri="{FF2B5EF4-FFF2-40B4-BE49-F238E27FC236}">
                      <a16:creationId xmlns:a16="http://schemas.microsoft.com/office/drawing/2014/main" id="{003ACC22-FF9D-7815-83BE-008F55A83B03}"/>
                    </a:ext>
                  </a:extLst>
                </p:cNvPr>
                <p:cNvSpPr/>
                <p:nvPr/>
              </p:nvSpPr>
              <p:spPr>
                <a:xfrm>
                  <a:off x="7603863" y="2017566"/>
                  <a:ext cx="2818603" cy="367179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DE" sz="2400" b="1" dirty="0">
                      <a:solidFill>
                        <a:schemeClr val="bg1"/>
                      </a:solidFill>
                    </a:rPr>
                    <a:t>Frischluft Mantel</a:t>
                  </a:r>
                </a:p>
              </p:txBody>
            </p:sp>
          </p:grpSp>
          <p:grpSp>
            <p:nvGrpSpPr>
              <p:cNvPr id="56" name="Gruppieren 55">
                <a:extLst>
                  <a:ext uri="{FF2B5EF4-FFF2-40B4-BE49-F238E27FC236}">
                    <a16:creationId xmlns:a16="http://schemas.microsoft.com/office/drawing/2014/main" id="{DAEF5EC3-A3F1-E37A-F9AA-4BFFE4683201}"/>
                  </a:ext>
                </a:extLst>
              </p:cNvPr>
              <p:cNvGrpSpPr/>
              <p:nvPr/>
            </p:nvGrpSpPr>
            <p:grpSpPr>
              <a:xfrm>
                <a:off x="7059039" y="4327072"/>
                <a:ext cx="3326784" cy="367179"/>
                <a:chOff x="7095682" y="2017566"/>
                <a:chExt cx="3326784" cy="367179"/>
              </a:xfrm>
            </p:grpSpPr>
            <p:sp>
              <p:nvSpPr>
                <p:cNvPr id="57" name="Ellipse 56">
                  <a:extLst>
                    <a:ext uri="{FF2B5EF4-FFF2-40B4-BE49-F238E27FC236}">
                      <a16:creationId xmlns:a16="http://schemas.microsoft.com/office/drawing/2014/main" id="{98AA8DF4-04E3-2676-5853-24E7FF43167F}"/>
                    </a:ext>
                  </a:extLst>
                </p:cNvPr>
                <p:cNvSpPr/>
                <p:nvPr/>
              </p:nvSpPr>
              <p:spPr>
                <a:xfrm>
                  <a:off x="7095682" y="2017566"/>
                  <a:ext cx="399419" cy="36717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/>
                    <a:t>K</a:t>
                  </a:r>
                </a:p>
              </p:txBody>
            </p:sp>
            <p:sp>
              <p:nvSpPr>
                <p:cNvPr id="58" name="Rechteck 57">
                  <a:extLst>
                    <a:ext uri="{FF2B5EF4-FFF2-40B4-BE49-F238E27FC236}">
                      <a16:creationId xmlns:a16="http://schemas.microsoft.com/office/drawing/2014/main" id="{3D5EA4BE-3500-F705-94CC-ED356696A44B}"/>
                    </a:ext>
                  </a:extLst>
                </p:cNvPr>
                <p:cNvSpPr/>
                <p:nvPr/>
              </p:nvSpPr>
              <p:spPr>
                <a:xfrm>
                  <a:off x="7603863" y="2017566"/>
                  <a:ext cx="2818603" cy="367179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DE" sz="2400" b="1" dirty="0">
                      <a:solidFill>
                        <a:schemeClr val="bg1"/>
                      </a:solidFill>
                    </a:rPr>
                    <a:t>Frischluft Stutzen</a:t>
                  </a:r>
                </a:p>
              </p:txBody>
            </p:sp>
          </p:grpSp>
          <p:grpSp>
            <p:nvGrpSpPr>
              <p:cNvPr id="59" name="Gruppieren 58">
                <a:extLst>
                  <a:ext uri="{FF2B5EF4-FFF2-40B4-BE49-F238E27FC236}">
                    <a16:creationId xmlns:a16="http://schemas.microsoft.com/office/drawing/2014/main" id="{A797096B-4EB9-474E-4043-9E3571A401D7}"/>
                  </a:ext>
                </a:extLst>
              </p:cNvPr>
              <p:cNvGrpSpPr/>
              <p:nvPr/>
            </p:nvGrpSpPr>
            <p:grpSpPr>
              <a:xfrm>
                <a:off x="7086337" y="4897043"/>
                <a:ext cx="3326784" cy="367179"/>
                <a:chOff x="7095682" y="2017566"/>
                <a:chExt cx="3326784" cy="367179"/>
              </a:xfrm>
            </p:grpSpPr>
            <p:sp>
              <p:nvSpPr>
                <p:cNvPr id="60" name="Ellipse 59">
                  <a:extLst>
                    <a:ext uri="{FF2B5EF4-FFF2-40B4-BE49-F238E27FC236}">
                      <a16:creationId xmlns:a16="http://schemas.microsoft.com/office/drawing/2014/main" id="{F068358B-1894-9D23-44DA-4D4E2B75F5A8}"/>
                    </a:ext>
                  </a:extLst>
                </p:cNvPr>
                <p:cNvSpPr/>
                <p:nvPr/>
              </p:nvSpPr>
              <p:spPr>
                <a:xfrm>
                  <a:off x="7095682" y="2017566"/>
                  <a:ext cx="399419" cy="36717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/>
                    <a:t>L</a:t>
                  </a:r>
                </a:p>
              </p:txBody>
            </p:sp>
            <p:sp>
              <p:nvSpPr>
                <p:cNvPr id="61" name="Rechteck 60">
                  <a:extLst>
                    <a:ext uri="{FF2B5EF4-FFF2-40B4-BE49-F238E27FC236}">
                      <a16:creationId xmlns:a16="http://schemas.microsoft.com/office/drawing/2014/main" id="{B600C019-C059-0FE0-B76A-A6BA2D1AFA10}"/>
                    </a:ext>
                  </a:extLst>
                </p:cNvPr>
                <p:cNvSpPr/>
                <p:nvPr/>
              </p:nvSpPr>
              <p:spPr>
                <a:xfrm>
                  <a:off x="7603863" y="2017566"/>
                  <a:ext cx="2818603" cy="367179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DE" sz="2400" b="1" dirty="0">
                      <a:solidFill>
                        <a:schemeClr val="bg1"/>
                      </a:solidFill>
                    </a:rPr>
                    <a:t>Anschluss Stutzen</a:t>
                  </a:r>
                </a:p>
              </p:txBody>
            </p:sp>
          </p:grpSp>
          <p:grpSp>
            <p:nvGrpSpPr>
              <p:cNvPr id="62" name="Gruppieren 61">
                <a:extLst>
                  <a:ext uri="{FF2B5EF4-FFF2-40B4-BE49-F238E27FC236}">
                    <a16:creationId xmlns:a16="http://schemas.microsoft.com/office/drawing/2014/main" id="{08632FB2-67BC-BA21-5830-0A86E5AA14FF}"/>
                  </a:ext>
                </a:extLst>
              </p:cNvPr>
              <p:cNvGrpSpPr/>
              <p:nvPr/>
            </p:nvGrpSpPr>
            <p:grpSpPr>
              <a:xfrm>
                <a:off x="7086337" y="5446839"/>
                <a:ext cx="3326784" cy="367179"/>
                <a:chOff x="7095682" y="2017566"/>
                <a:chExt cx="3326784" cy="367179"/>
              </a:xfrm>
            </p:grpSpPr>
            <p:sp>
              <p:nvSpPr>
                <p:cNvPr id="63" name="Ellipse 62">
                  <a:extLst>
                    <a:ext uri="{FF2B5EF4-FFF2-40B4-BE49-F238E27FC236}">
                      <a16:creationId xmlns:a16="http://schemas.microsoft.com/office/drawing/2014/main" id="{EE446F0B-D0EE-2C79-5639-95AE5DF9E315}"/>
                    </a:ext>
                  </a:extLst>
                </p:cNvPr>
                <p:cNvSpPr/>
                <p:nvPr/>
              </p:nvSpPr>
              <p:spPr>
                <a:xfrm>
                  <a:off x="7095682" y="2017566"/>
                  <a:ext cx="399419" cy="36717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/>
                    <a:t>M</a:t>
                  </a:r>
                </a:p>
              </p:txBody>
            </p:sp>
            <p:sp>
              <p:nvSpPr>
                <p:cNvPr id="64" name="Rechteck 63">
                  <a:extLst>
                    <a:ext uri="{FF2B5EF4-FFF2-40B4-BE49-F238E27FC236}">
                      <a16:creationId xmlns:a16="http://schemas.microsoft.com/office/drawing/2014/main" id="{AD1F4E49-2482-3D97-B53D-0B7764D1C97C}"/>
                    </a:ext>
                  </a:extLst>
                </p:cNvPr>
                <p:cNvSpPr/>
                <p:nvPr/>
              </p:nvSpPr>
              <p:spPr>
                <a:xfrm>
                  <a:off x="7603863" y="2017566"/>
                  <a:ext cx="2818603" cy="367179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DE" sz="2400" b="1" dirty="0">
                      <a:solidFill>
                        <a:schemeClr val="bg1"/>
                      </a:solidFill>
                    </a:rPr>
                    <a:t>Klemmschelle</a:t>
                  </a:r>
                </a:p>
              </p:txBody>
            </p:sp>
          </p:grpSp>
          <p:grpSp>
            <p:nvGrpSpPr>
              <p:cNvPr id="65" name="Gruppieren 64">
                <a:extLst>
                  <a:ext uri="{FF2B5EF4-FFF2-40B4-BE49-F238E27FC236}">
                    <a16:creationId xmlns:a16="http://schemas.microsoft.com/office/drawing/2014/main" id="{F8293DCA-3B1E-C236-97CB-D2B08EDA204E}"/>
                  </a:ext>
                </a:extLst>
              </p:cNvPr>
              <p:cNvGrpSpPr/>
              <p:nvPr/>
            </p:nvGrpSpPr>
            <p:grpSpPr>
              <a:xfrm>
                <a:off x="7095949" y="5980259"/>
                <a:ext cx="3326784" cy="367179"/>
                <a:chOff x="7095682" y="2017566"/>
                <a:chExt cx="3326784" cy="367179"/>
              </a:xfrm>
            </p:grpSpPr>
            <p:sp>
              <p:nvSpPr>
                <p:cNvPr id="66" name="Ellipse 65">
                  <a:extLst>
                    <a:ext uri="{FF2B5EF4-FFF2-40B4-BE49-F238E27FC236}">
                      <a16:creationId xmlns:a16="http://schemas.microsoft.com/office/drawing/2014/main" id="{F3DCDA6C-D891-2652-70F3-6A00B4C23AFC}"/>
                    </a:ext>
                  </a:extLst>
                </p:cNvPr>
                <p:cNvSpPr/>
                <p:nvPr/>
              </p:nvSpPr>
              <p:spPr>
                <a:xfrm>
                  <a:off x="7095682" y="2017566"/>
                  <a:ext cx="399419" cy="36717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b="1" dirty="0"/>
                    <a:t>N</a:t>
                  </a:r>
                </a:p>
              </p:txBody>
            </p:sp>
            <p:sp>
              <p:nvSpPr>
                <p:cNvPr id="67" name="Rechteck 66">
                  <a:extLst>
                    <a:ext uri="{FF2B5EF4-FFF2-40B4-BE49-F238E27FC236}">
                      <a16:creationId xmlns:a16="http://schemas.microsoft.com/office/drawing/2014/main" id="{DBCC5C70-177B-03B1-DEF1-DB633B22B645}"/>
                    </a:ext>
                  </a:extLst>
                </p:cNvPr>
                <p:cNvSpPr/>
                <p:nvPr/>
              </p:nvSpPr>
              <p:spPr>
                <a:xfrm>
                  <a:off x="7603863" y="2017566"/>
                  <a:ext cx="2818603" cy="367179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e-DE" sz="2400" b="1" dirty="0">
                      <a:solidFill>
                        <a:schemeClr val="bg1"/>
                      </a:solidFill>
                    </a:rPr>
                    <a:t>Griffschraube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04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9"/>
    </mc:Choice>
    <mc:Fallback xmlns="">
      <p:transition spd="slow" advTm="3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FD70EE-108F-40B0-BE3E-3FAC577592D5}"/>
              </a:ext>
            </a:extLst>
          </p:cNvPr>
          <p:cNvSpPr/>
          <p:nvPr/>
        </p:nvSpPr>
        <p:spPr>
          <a:xfrm>
            <a:off x="-49578" y="0"/>
            <a:ext cx="12241578" cy="6880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BF1027-3623-4523-A6C0-6B5900D91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68" y="113250"/>
            <a:ext cx="11757433" cy="962167"/>
          </a:xfrm>
          <a:solidFill>
            <a:srgbClr val="00B050"/>
          </a:solidFill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MANN – Ölbad-Luftfilter 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mit Frischtluft - Ansaugung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F3E697-9899-47B4-9EF3-C6C8564FF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68" y="1149694"/>
            <a:ext cx="11757434" cy="367179"/>
          </a:xfr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de-DE" b="1" dirty="0"/>
              <a:t>Aufbau des Ölbad - Luftfilters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FC8CDE-ECB2-45FE-A682-107C781A7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9" y="1553620"/>
            <a:ext cx="8677009" cy="529049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45E1BE0-34AF-497E-8778-44DA58729C5F}"/>
              </a:ext>
            </a:extLst>
          </p:cNvPr>
          <p:cNvSpPr/>
          <p:nvPr/>
        </p:nvSpPr>
        <p:spPr>
          <a:xfrm>
            <a:off x="12192000" y="6858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8AA40B20-7126-4027-93C8-943CF0C21D3E}"/>
              </a:ext>
            </a:extLst>
          </p:cNvPr>
          <p:cNvSpPr/>
          <p:nvPr/>
        </p:nvSpPr>
        <p:spPr>
          <a:xfrm>
            <a:off x="354082" y="5397718"/>
            <a:ext cx="380301" cy="352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0" name="Pfeil: nach unten 89">
            <a:extLst>
              <a:ext uri="{FF2B5EF4-FFF2-40B4-BE49-F238E27FC236}">
                <a16:creationId xmlns:a16="http://schemas.microsoft.com/office/drawing/2014/main" id="{F4DFD068-9935-4C64-984C-085848767294}"/>
              </a:ext>
            </a:extLst>
          </p:cNvPr>
          <p:cNvSpPr/>
          <p:nvPr/>
        </p:nvSpPr>
        <p:spPr>
          <a:xfrm rot="14741642">
            <a:off x="871120" y="5115645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Flussdiagramm: Verbinder 90">
            <a:extLst>
              <a:ext uri="{FF2B5EF4-FFF2-40B4-BE49-F238E27FC236}">
                <a16:creationId xmlns:a16="http://schemas.microsoft.com/office/drawing/2014/main" id="{6749A6FF-8450-489B-A5F7-EEE435525410}"/>
              </a:ext>
            </a:extLst>
          </p:cNvPr>
          <p:cNvSpPr/>
          <p:nvPr/>
        </p:nvSpPr>
        <p:spPr>
          <a:xfrm>
            <a:off x="1179296" y="5177029"/>
            <a:ext cx="134224" cy="726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8BA6B60-4145-4C29-8146-0C26932D3BC7}"/>
              </a:ext>
            </a:extLst>
          </p:cNvPr>
          <p:cNvGrpSpPr/>
          <p:nvPr/>
        </p:nvGrpSpPr>
        <p:grpSpPr>
          <a:xfrm>
            <a:off x="8874777" y="4400611"/>
            <a:ext cx="3042699" cy="268722"/>
            <a:chOff x="8874777" y="4400611"/>
            <a:chExt cx="3042699" cy="268722"/>
          </a:xfrm>
        </p:grpSpPr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7C271013-13C3-410A-901C-537B926917D1}"/>
                </a:ext>
              </a:extLst>
            </p:cNvPr>
            <p:cNvSpPr/>
            <p:nvPr/>
          </p:nvSpPr>
          <p:spPr>
            <a:xfrm>
              <a:off x="8874777" y="4400611"/>
              <a:ext cx="371120" cy="26219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CBA2B8E4-8B8B-4C63-AE9B-7F4EF863D82A}"/>
                </a:ext>
              </a:extLst>
            </p:cNvPr>
            <p:cNvSpPr/>
            <p:nvPr/>
          </p:nvSpPr>
          <p:spPr>
            <a:xfrm>
              <a:off x="9478890" y="4422980"/>
              <a:ext cx="2438586" cy="24635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Marke „Normal – Ölstand“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237EF13-54CB-F568-04D7-EB76476C4165}"/>
              </a:ext>
            </a:extLst>
          </p:cNvPr>
          <p:cNvGrpSpPr/>
          <p:nvPr/>
        </p:nvGrpSpPr>
        <p:grpSpPr>
          <a:xfrm>
            <a:off x="8879368" y="2065428"/>
            <a:ext cx="3038107" cy="262190"/>
            <a:chOff x="8879368" y="2065428"/>
            <a:chExt cx="3038107" cy="262190"/>
          </a:xfrm>
          <a:solidFill>
            <a:srgbClr val="0070C0"/>
          </a:solidFill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FCE6B69-AE18-4598-83BA-990DE9934FD0}"/>
                </a:ext>
              </a:extLst>
            </p:cNvPr>
            <p:cNvSpPr/>
            <p:nvPr/>
          </p:nvSpPr>
          <p:spPr>
            <a:xfrm>
              <a:off x="8879368" y="2065428"/>
              <a:ext cx="371120" cy="26219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E358B3D2-320E-4B2B-8317-D8903BB95DA0}"/>
                </a:ext>
              </a:extLst>
            </p:cNvPr>
            <p:cNvSpPr/>
            <p:nvPr/>
          </p:nvSpPr>
          <p:spPr>
            <a:xfrm>
              <a:off x="9471064" y="2081265"/>
              <a:ext cx="2446411" cy="2463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Deckel mit Einsatz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F6115E0-DC2F-7C84-C9C3-3DDCE1465E71}"/>
              </a:ext>
            </a:extLst>
          </p:cNvPr>
          <p:cNvGrpSpPr/>
          <p:nvPr/>
        </p:nvGrpSpPr>
        <p:grpSpPr>
          <a:xfrm>
            <a:off x="8874777" y="2383396"/>
            <a:ext cx="3042699" cy="264852"/>
            <a:chOff x="8874777" y="2383396"/>
            <a:chExt cx="3042699" cy="264852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929A0E99-DF24-44C3-BE4A-8D6E62C7B32B}"/>
                </a:ext>
              </a:extLst>
            </p:cNvPr>
            <p:cNvSpPr/>
            <p:nvPr/>
          </p:nvSpPr>
          <p:spPr>
            <a:xfrm>
              <a:off x="8874777" y="2383396"/>
              <a:ext cx="371120" cy="26219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3CECE66E-D52D-443D-A5EB-93EA347F30C1}"/>
                </a:ext>
              </a:extLst>
            </p:cNvPr>
            <p:cNvSpPr/>
            <p:nvPr/>
          </p:nvSpPr>
          <p:spPr>
            <a:xfrm>
              <a:off x="9478890" y="2401895"/>
              <a:ext cx="2438586" cy="24635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Deckel Dichtung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4DD482B-265A-5B3C-1885-AFA61D617ED4}"/>
              </a:ext>
            </a:extLst>
          </p:cNvPr>
          <p:cNvGrpSpPr/>
          <p:nvPr/>
        </p:nvGrpSpPr>
        <p:grpSpPr>
          <a:xfrm>
            <a:off x="8883958" y="2701591"/>
            <a:ext cx="3033518" cy="267712"/>
            <a:chOff x="8883958" y="2701591"/>
            <a:chExt cx="3033518" cy="267712"/>
          </a:xfrm>
          <a:solidFill>
            <a:srgbClr val="0070C0"/>
          </a:solidFill>
        </p:grpSpPr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8099EDB9-19D7-4FF4-A444-45B9DE05AB63}"/>
                </a:ext>
              </a:extLst>
            </p:cNvPr>
            <p:cNvSpPr/>
            <p:nvPr/>
          </p:nvSpPr>
          <p:spPr>
            <a:xfrm>
              <a:off x="8883958" y="2701591"/>
              <a:ext cx="371120" cy="26219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E3509CCE-639D-4720-9B3E-5B1361DB47E6}"/>
                </a:ext>
              </a:extLst>
            </p:cNvPr>
            <p:cNvSpPr/>
            <p:nvPr/>
          </p:nvSpPr>
          <p:spPr>
            <a:xfrm>
              <a:off x="9471064" y="2722950"/>
              <a:ext cx="2446412" cy="2463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Einsatz Dichtung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0E5E6F3-6F02-5BE3-DEBE-D61882FC93D7}"/>
              </a:ext>
            </a:extLst>
          </p:cNvPr>
          <p:cNvGrpSpPr/>
          <p:nvPr/>
        </p:nvGrpSpPr>
        <p:grpSpPr>
          <a:xfrm>
            <a:off x="8874777" y="3063625"/>
            <a:ext cx="3042699" cy="262190"/>
            <a:chOff x="8874777" y="3063625"/>
            <a:chExt cx="3042699" cy="262190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57EE808B-A47C-4150-83E3-148DA36484D4}"/>
                </a:ext>
              </a:extLst>
            </p:cNvPr>
            <p:cNvSpPr/>
            <p:nvPr/>
          </p:nvSpPr>
          <p:spPr>
            <a:xfrm>
              <a:off x="8874777" y="3063625"/>
              <a:ext cx="371120" cy="26219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2780D87D-D765-4523-98D1-964A15412250}"/>
                </a:ext>
              </a:extLst>
            </p:cNvPr>
            <p:cNvSpPr/>
            <p:nvPr/>
          </p:nvSpPr>
          <p:spPr>
            <a:xfrm>
              <a:off x="9471064" y="3068267"/>
              <a:ext cx="2446412" cy="24635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Mittelrohr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ADC92EF-5B5F-4EDF-0DC3-C3740C9C5D75}"/>
              </a:ext>
            </a:extLst>
          </p:cNvPr>
          <p:cNvGrpSpPr/>
          <p:nvPr/>
        </p:nvGrpSpPr>
        <p:grpSpPr>
          <a:xfrm>
            <a:off x="8874777" y="3397277"/>
            <a:ext cx="3042699" cy="262190"/>
            <a:chOff x="8874777" y="3397277"/>
            <a:chExt cx="3042699" cy="262190"/>
          </a:xfrm>
          <a:solidFill>
            <a:srgbClr val="0070C0"/>
          </a:solidFill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8FB3D7BC-E90E-4E5C-869D-57E8D12E59B2}"/>
                </a:ext>
              </a:extLst>
            </p:cNvPr>
            <p:cNvSpPr/>
            <p:nvPr/>
          </p:nvSpPr>
          <p:spPr>
            <a:xfrm>
              <a:off x="8874777" y="3397277"/>
              <a:ext cx="371120" cy="26219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6AA4F527-ACD6-4C56-8AFC-F8D4C1F5EB53}"/>
                </a:ext>
              </a:extLst>
            </p:cNvPr>
            <p:cNvSpPr/>
            <p:nvPr/>
          </p:nvSpPr>
          <p:spPr>
            <a:xfrm>
              <a:off x="9471064" y="3401444"/>
              <a:ext cx="2446412" cy="2463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Flügelmutter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D642941-2562-5FC4-0966-8ACDDAE2B3F4}"/>
              </a:ext>
            </a:extLst>
          </p:cNvPr>
          <p:cNvGrpSpPr/>
          <p:nvPr/>
        </p:nvGrpSpPr>
        <p:grpSpPr>
          <a:xfrm>
            <a:off x="8875339" y="3729362"/>
            <a:ext cx="3042137" cy="264946"/>
            <a:chOff x="8875339" y="3729362"/>
            <a:chExt cx="3042137" cy="264946"/>
          </a:xfrm>
          <a:solidFill>
            <a:srgbClr val="0070C0"/>
          </a:solidFill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26C1FA88-CBB1-4B94-991F-9A9993B20E07}"/>
                </a:ext>
              </a:extLst>
            </p:cNvPr>
            <p:cNvSpPr/>
            <p:nvPr/>
          </p:nvSpPr>
          <p:spPr>
            <a:xfrm>
              <a:off x="8875339" y="3732118"/>
              <a:ext cx="371120" cy="26219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01A3509E-BF09-4380-9280-B85254DD2723}"/>
                </a:ext>
              </a:extLst>
            </p:cNvPr>
            <p:cNvSpPr/>
            <p:nvPr/>
          </p:nvSpPr>
          <p:spPr>
            <a:xfrm>
              <a:off x="9471064" y="3729362"/>
              <a:ext cx="2446412" cy="2463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Frischluft Mantel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DC0311D-36A4-1CDF-8E83-C2EF6EF7E281}"/>
              </a:ext>
            </a:extLst>
          </p:cNvPr>
          <p:cNvGrpSpPr/>
          <p:nvPr/>
        </p:nvGrpSpPr>
        <p:grpSpPr>
          <a:xfrm>
            <a:off x="8866036" y="4062111"/>
            <a:ext cx="3051440" cy="262190"/>
            <a:chOff x="8866036" y="4062111"/>
            <a:chExt cx="3051440" cy="262190"/>
          </a:xfrm>
          <a:solidFill>
            <a:srgbClr val="0070C0"/>
          </a:solidFill>
        </p:grpSpPr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8305864D-AA0B-42AF-8D48-E772961BE3C6}"/>
                </a:ext>
              </a:extLst>
            </p:cNvPr>
            <p:cNvSpPr/>
            <p:nvPr/>
          </p:nvSpPr>
          <p:spPr>
            <a:xfrm>
              <a:off x="8866036" y="4062111"/>
              <a:ext cx="371120" cy="26219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8804E4F3-8194-4B6F-B1C8-2CE364183120}"/>
                </a:ext>
              </a:extLst>
            </p:cNvPr>
            <p:cNvSpPr/>
            <p:nvPr/>
          </p:nvSpPr>
          <p:spPr>
            <a:xfrm>
              <a:off x="9471064" y="4070029"/>
              <a:ext cx="2446412" cy="2463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Frischluft Raum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6907BD4-0F4F-5C0E-6EC6-6575C773C8EE}"/>
              </a:ext>
            </a:extLst>
          </p:cNvPr>
          <p:cNvGrpSpPr/>
          <p:nvPr/>
        </p:nvGrpSpPr>
        <p:grpSpPr>
          <a:xfrm>
            <a:off x="8890597" y="4725756"/>
            <a:ext cx="3026879" cy="262190"/>
            <a:chOff x="8890597" y="4725756"/>
            <a:chExt cx="3026879" cy="262190"/>
          </a:xfrm>
        </p:grpSpPr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9399ADAD-62F1-4F77-8B12-DE456B88B47D}"/>
                </a:ext>
              </a:extLst>
            </p:cNvPr>
            <p:cNvSpPr/>
            <p:nvPr/>
          </p:nvSpPr>
          <p:spPr>
            <a:xfrm>
              <a:off x="8890597" y="4725756"/>
              <a:ext cx="371120" cy="26219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2C7DFE87-CABE-420F-A917-19C50B3F15F8}"/>
                </a:ext>
              </a:extLst>
            </p:cNvPr>
            <p:cNvSpPr/>
            <p:nvPr/>
          </p:nvSpPr>
          <p:spPr>
            <a:xfrm>
              <a:off x="9471064" y="4726213"/>
              <a:ext cx="2446412" cy="24635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Ölbad Raum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E5FF25B-F0A0-A11D-BD03-320A09505119}"/>
              </a:ext>
            </a:extLst>
          </p:cNvPr>
          <p:cNvGrpSpPr/>
          <p:nvPr/>
        </p:nvGrpSpPr>
        <p:grpSpPr>
          <a:xfrm>
            <a:off x="8901297" y="5045744"/>
            <a:ext cx="3024005" cy="262190"/>
            <a:chOff x="8901297" y="5045744"/>
            <a:chExt cx="3024005" cy="262190"/>
          </a:xfrm>
          <a:solidFill>
            <a:srgbClr val="0070C0"/>
          </a:solidFill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BED8B11F-7B69-42D8-9CBB-69DDFC17D8D5}"/>
                </a:ext>
              </a:extLst>
            </p:cNvPr>
            <p:cNvSpPr/>
            <p:nvPr/>
          </p:nvSpPr>
          <p:spPr>
            <a:xfrm>
              <a:off x="8901297" y="5045744"/>
              <a:ext cx="371120" cy="26219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6C99E2D6-3B00-421A-B402-76A9818FEA27}"/>
                </a:ext>
              </a:extLst>
            </p:cNvPr>
            <p:cNvSpPr/>
            <p:nvPr/>
          </p:nvSpPr>
          <p:spPr>
            <a:xfrm>
              <a:off x="9478890" y="5045837"/>
              <a:ext cx="2446412" cy="2463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Frischluft Stutzen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5DB7B91-E07B-82F6-55CC-A9C84E814130}"/>
              </a:ext>
            </a:extLst>
          </p:cNvPr>
          <p:cNvGrpSpPr/>
          <p:nvPr/>
        </p:nvGrpSpPr>
        <p:grpSpPr>
          <a:xfrm>
            <a:off x="8883958" y="5405985"/>
            <a:ext cx="3033518" cy="262190"/>
            <a:chOff x="8883958" y="5405985"/>
            <a:chExt cx="3033518" cy="262190"/>
          </a:xfrm>
          <a:solidFill>
            <a:srgbClr val="0070C0"/>
          </a:solidFill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164FA125-C63A-45ED-AB86-623288BE954C}"/>
                </a:ext>
              </a:extLst>
            </p:cNvPr>
            <p:cNvSpPr/>
            <p:nvPr/>
          </p:nvSpPr>
          <p:spPr>
            <a:xfrm>
              <a:off x="8883958" y="5405985"/>
              <a:ext cx="371120" cy="26219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L</a:t>
              </a: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6B9DB8FC-E880-4468-8539-351FA0842480}"/>
                </a:ext>
              </a:extLst>
            </p:cNvPr>
            <p:cNvSpPr/>
            <p:nvPr/>
          </p:nvSpPr>
          <p:spPr>
            <a:xfrm>
              <a:off x="9471064" y="5407171"/>
              <a:ext cx="2446412" cy="2463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Anschluss Stutzen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6021CE0-2B4D-ACF3-09A5-089017BE83FB}"/>
              </a:ext>
            </a:extLst>
          </p:cNvPr>
          <p:cNvGrpSpPr/>
          <p:nvPr/>
        </p:nvGrpSpPr>
        <p:grpSpPr>
          <a:xfrm>
            <a:off x="8896408" y="5738627"/>
            <a:ext cx="3028894" cy="264389"/>
            <a:chOff x="8896408" y="5738627"/>
            <a:chExt cx="3028894" cy="264389"/>
          </a:xfrm>
          <a:solidFill>
            <a:srgbClr val="0070C0"/>
          </a:solidFill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15CA39C5-6DBA-4540-A1BD-9432C23A61B9}"/>
                </a:ext>
              </a:extLst>
            </p:cNvPr>
            <p:cNvSpPr/>
            <p:nvPr/>
          </p:nvSpPr>
          <p:spPr>
            <a:xfrm>
              <a:off x="8896408" y="5740826"/>
              <a:ext cx="371120" cy="26219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3D850403-FB31-4B0D-AD1C-846B7BFB74C8}"/>
                </a:ext>
              </a:extLst>
            </p:cNvPr>
            <p:cNvSpPr/>
            <p:nvPr/>
          </p:nvSpPr>
          <p:spPr>
            <a:xfrm>
              <a:off x="9478890" y="5738627"/>
              <a:ext cx="2446412" cy="2463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Klemmschelle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ACBF7D6-9D10-953C-747A-D3D5DC0E8EE1}"/>
              </a:ext>
            </a:extLst>
          </p:cNvPr>
          <p:cNvGrpSpPr/>
          <p:nvPr/>
        </p:nvGrpSpPr>
        <p:grpSpPr>
          <a:xfrm>
            <a:off x="8905661" y="6075667"/>
            <a:ext cx="3011815" cy="262190"/>
            <a:chOff x="8905661" y="6075667"/>
            <a:chExt cx="3011815" cy="262190"/>
          </a:xfrm>
          <a:solidFill>
            <a:srgbClr val="0070C0"/>
          </a:solidFill>
        </p:grpSpPr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DD48DDC0-97ED-4617-AD4D-96CB299DB0BF}"/>
                </a:ext>
              </a:extLst>
            </p:cNvPr>
            <p:cNvSpPr/>
            <p:nvPr/>
          </p:nvSpPr>
          <p:spPr>
            <a:xfrm>
              <a:off x="8905661" y="6075667"/>
              <a:ext cx="371120" cy="26219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AAA4D3C3-4466-492C-A639-DF8EBC4FA08E}"/>
                </a:ext>
              </a:extLst>
            </p:cNvPr>
            <p:cNvSpPr/>
            <p:nvPr/>
          </p:nvSpPr>
          <p:spPr>
            <a:xfrm>
              <a:off x="9471064" y="6075667"/>
              <a:ext cx="2446412" cy="2463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bg1"/>
                  </a:solidFill>
                </a:rPr>
                <a:t>Griffschraube</a:t>
              </a: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B916D394-F749-B816-36E8-7CB03C5F2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804" y="142059"/>
            <a:ext cx="3182736" cy="2093215"/>
          </a:xfrm>
          <a:prstGeom prst="rect">
            <a:avLst/>
          </a:prstGeom>
        </p:spPr>
      </p:pic>
      <p:sp>
        <p:nvSpPr>
          <p:cNvPr id="47" name="Pfeil: nach unten 46">
            <a:extLst>
              <a:ext uri="{FF2B5EF4-FFF2-40B4-BE49-F238E27FC236}">
                <a16:creationId xmlns:a16="http://schemas.microsoft.com/office/drawing/2014/main" id="{69C9A93B-19D7-4422-A4F4-18A0E76369C7}"/>
              </a:ext>
            </a:extLst>
          </p:cNvPr>
          <p:cNvSpPr/>
          <p:nvPr/>
        </p:nvSpPr>
        <p:spPr>
          <a:xfrm rot="3902198">
            <a:off x="5789507" y="3189619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98B61E9-B320-4BFF-B219-544E81B0E626}"/>
              </a:ext>
            </a:extLst>
          </p:cNvPr>
          <p:cNvSpPr/>
          <p:nvPr/>
        </p:nvSpPr>
        <p:spPr>
          <a:xfrm>
            <a:off x="4099481" y="6137047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A689FFB-9C22-420E-965D-FF4C41924BE2}"/>
              </a:ext>
            </a:extLst>
          </p:cNvPr>
          <p:cNvSpPr/>
          <p:nvPr/>
        </p:nvSpPr>
        <p:spPr>
          <a:xfrm>
            <a:off x="6551650" y="4143626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B4588CD8-C24F-4D90-8853-624C666E623E}"/>
              </a:ext>
            </a:extLst>
          </p:cNvPr>
          <p:cNvSpPr/>
          <p:nvPr/>
        </p:nvSpPr>
        <p:spPr>
          <a:xfrm rot="10800000">
            <a:off x="2724399" y="6289447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FDEB193-1DA4-47AA-A0D7-F1424BA88EB2}"/>
              </a:ext>
            </a:extLst>
          </p:cNvPr>
          <p:cNvSpPr/>
          <p:nvPr/>
        </p:nvSpPr>
        <p:spPr>
          <a:xfrm>
            <a:off x="611877" y="4345536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DB80823-1D10-4561-935F-CA72DA95C1DA}"/>
              </a:ext>
            </a:extLst>
          </p:cNvPr>
          <p:cNvSpPr/>
          <p:nvPr/>
        </p:nvSpPr>
        <p:spPr>
          <a:xfrm>
            <a:off x="2556531" y="4667618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B282E82-9312-480A-9695-3F281F3865CF}"/>
              </a:ext>
            </a:extLst>
          </p:cNvPr>
          <p:cNvSpPr/>
          <p:nvPr/>
        </p:nvSpPr>
        <p:spPr>
          <a:xfrm>
            <a:off x="2271305" y="6418481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7507ED72-B415-4C0C-91F2-3EE07E68555E}"/>
              </a:ext>
            </a:extLst>
          </p:cNvPr>
          <p:cNvSpPr/>
          <p:nvPr/>
        </p:nvSpPr>
        <p:spPr>
          <a:xfrm>
            <a:off x="877920" y="1641551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3" name="Pfeil: nach unten 42">
            <a:extLst>
              <a:ext uri="{FF2B5EF4-FFF2-40B4-BE49-F238E27FC236}">
                <a16:creationId xmlns:a16="http://schemas.microsoft.com/office/drawing/2014/main" id="{F76045B3-6171-44B6-B3A7-426B4313FF93}"/>
              </a:ext>
            </a:extLst>
          </p:cNvPr>
          <p:cNvSpPr/>
          <p:nvPr/>
        </p:nvSpPr>
        <p:spPr>
          <a:xfrm rot="19032853">
            <a:off x="1307586" y="1930371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F1DA4F8-83B3-4BBE-A24F-2820F3F7D7EB}"/>
              </a:ext>
            </a:extLst>
          </p:cNvPr>
          <p:cNvSpPr/>
          <p:nvPr/>
        </p:nvSpPr>
        <p:spPr>
          <a:xfrm>
            <a:off x="6157603" y="3033884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C68AD0B9-2231-4FCA-BE57-FE070165B668}"/>
              </a:ext>
            </a:extLst>
          </p:cNvPr>
          <p:cNvSpPr/>
          <p:nvPr/>
        </p:nvSpPr>
        <p:spPr>
          <a:xfrm>
            <a:off x="3212636" y="3005615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2" name="Pfeil: nach unten 51">
            <a:extLst>
              <a:ext uri="{FF2B5EF4-FFF2-40B4-BE49-F238E27FC236}">
                <a16:creationId xmlns:a16="http://schemas.microsoft.com/office/drawing/2014/main" id="{738BBB18-F3BE-4B33-871A-00971274450D}"/>
              </a:ext>
            </a:extLst>
          </p:cNvPr>
          <p:cNvSpPr/>
          <p:nvPr/>
        </p:nvSpPr>
        <p:spPr>
          <a:xfrm rot="18496613">
            <a:off x="3456589" y="3355629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F6C4BE3-3A92-459E-B846-F119ED5113A0}"/>
              </a:ext>
            </a:extLst>
          </p:cNvPr>
          <p:cNvSpPr/>
          <p:nvPr/>
        </p:nvSpPr>
        <p:spPr>
          <a:xfrm>
            <a:off x="4014320" y="1628373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9" name="Pfeil: nach unten 58">
            <a:extLst>
              <a:ext uri="{FF2B5EF4-FFF2-40B4-BE49-F238E27FC236}">
                <a16:creationId xmlns:a16="http://schemas.microsoft.com/office/drawing/2014/main" id="{043CD93C-5323-438A-AD87-6A90430D2EF0}"/>
              </a:ext>
            </a:extLst>
          </p:cNvPr>
          <p:cNvSpPr/>
          <p:nvPr/>
        </p:nvSpPr>
        <p:spPr>
          <a:xfrm rot="4619927">
            <a:off x="3607367" y="1641073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545BC3E8-2A8D-4866-81B8-73BC4C331F01}"/>
              </a:ext>
            </a:extLst>
          </p:cNvPr>
          <p:cNvSpPr/>
          <p:nvPr/>
        </p:nvSpPr>
        <p:spPr>
          <a:xfrm>
            <a:off x="79237" y="3634467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64" name="Pfeil: nach unten 63">
            <a:extLst>
              <a:ext uri="{FF2B5EF4-FFF2-40B4-BE49-F238E27FC236}">
                <a16:creationId xmlns:a16="http://schemas.microsoft.com/office/drawing/2014/main" id="{42FF5522-EFCD-45BC-90BE-CBBDB87D08C1}"/>
              </a:ext>
            </a:extLst>
          </p:cNvPr>
          <p:cNvSpPr/>
          <p:nvPr/>
        </p:nvSpPr>
        <p:spPr>
          <a:xfrm rot="17715861">
            <a:off x="244856" y="3936820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Pfeil: nach unten 66">
            <a:extLst>
              <a:ext uri="{FF2B5EF4-FFF2-40B4-BE49-F238E27FC236}">
                <a16:creationId xmlns:a16="http://schemas.microsoft.com/office/drawing/2014/main" id="{B413E228-C5BC-4F57-829D-DC732F6F6BF9}"/>
              </a:ext>
            </a:extLst>
          </p:cNvPr>
          <p:cNvSpPr/>
          <p:nvPr/>
        </p:nvSpPr>
        <p:spPr>
          <a:xfrm rot="14414240">
            <a:off x="218076" y="4538570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Pfeil: nach unten 71">
            <a:extLst>
              <a:ext uri="{FF2B5EF4-FFF2-40B4-BE49-F238E27FC236}">
                <a16:creationId xmlns:a16="http://schemas.microsoft.com/office/drawing/2014/main" id="{84E64327-F521-4BA4-8040-1643C42FFAEB}"/>
              </a:ext>
            </a:extLst>
          </p:cNvPr>
          <p:cNvSpPr/>
          <p:nvPr/>
        </p:nvSpPr>
        <p:spPr>
          <a:xfrm rot="10800000">
            <a:off x="4187985" y="5600777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Pfeil: nach unten 75">
            <a:extLst>
              <a:ext uri="{FF2B5EF4-FFF2-40B4-BE49-F238E27FC236}">
                <a16:creationId xmlns:a16="http://schemas.microsoft.com/office/drawing/2014/main" id="{6006E33F-BB54-4AE1-875A-4AE335FAA60A}"/>
              </a:ext>
            </a:extLst>
          </p:cNvPr>
          <p:cNvSpPr/>
          <p:nvPr/>
        </p:nvSpPr>
        <p:spPr>
          <a:xfrm rot="7830195">
            <a:off x="6967622" y="4464872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Pfeil: nach unten 100">
            <a:extLst>
              <a:ext uri="{FF2B5EF4-FFF2-40B4-BE49-F238E27FC236}">
                <a16:creationId xmlns:a16="http://schemas.microsoft.com/office/drawing/2014/main" id="{2C6BDC4F-6108-43EC-8E2B-9B0C8EB19BC3}"/>
              </a:ext>
            </a:extLst>
          </p:cNvPr>
          <p:cNvSpPr/>
          <p:nvPr/>
        </p:nvSpPr>
        <p:spPr>
          <a:xfrm rot="16200000">
            <a:off x="1029229" y="5894575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E94FF780-DE4F-40D9-8279-238ED705C6E7}"/>
              </a:ext>
            </a:extLst>
          </p:cNvPr>
          <p:cNvSpPr/>
          <p:nvPr/>
        </p:nvSpPr>
        <p:spPr>
          <a:xfrm>
            <a:off x="1069004" y="6418481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05" name="Pfeil: nach unten 104">
            <a:extLst>
              <a:ext uri="{FF2B5EF4-FFF2-40B4-BE49-F238E27FC236}">
                <a16:creationId xmlns:a16="http://schemas.microsoft.com/office/drawing/2014/main" id="{9E11EC46-BE39-48FF-A3B6-8767B04D1568}"/>
              </a:ext>
            </a:extLst>
          </p:cNvPr>
          <p:cNvSpPr/>
          <p:nvPr/>
        </p:nvSpPr>
        <p:spPr>
          <a:xfrm rot="14723175">
            <a:off x="1637712" y="6187890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4C4D9FC6-F86F-47BB-8E44-45993D2BE3E1}"/>
              </a:ext>
            </a:extLst>
          </p:cNvPr>
          <p:cNvSpPr/>
          <p:nvPr/>
        </p:nvSpPr>
        <p:spPr>
          <a:xfrm>
            <a:off x="342008" y="5986648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5D69EA2D-6851-4A41-B53F-921158071BC2}"/>
              </a:ext>
            </a:extLst>
          </p:cNvPr>
          <p:cNvSpPr/>
          <p:nvPr/>
        </p:nvSpPr>
        <p:spPr>
          <a:xfrm>
            <a:off x="1912619" y="2813934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EE137CE4-1973-485A-AE53-B5D9EDC5B6CA}"/>
              </a:ext>
            </a:extLst>
          </p:cNvPr>
          <p:cNvSpPr/>
          <p:nvPr/>
        </p:nvSpPr>
        <p:spPr>
          <a:xfrm>
            <a:off x="3850629" y="2844397"/>
            <a:ext cx="380301" cy="3523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6C2028D-B926-F628-7E88-14F0C8146C6F}"/>
              </a:ext>
            </a:extLst>
          </p:cNvPr>
          <p:cNvSpPr/>
          <p:nvPr/>
        </p:nvSpPr>
        <p:spPr>
          <a:xfrm>
            <a:off x="4811984" y="6348891"/>
            <a:ext cx="3839635" cy="3671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Schnitt Darstellung</a:t>
            </a:r>
          </a:p>
        </p:txBody>
      </p: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3EA5BB03-23D7-8608-DB30-48CE660BB8E8}"/>
              </a:ext>
            </a:extLst>
          </p:cNvPr>
          <p:cNvSpPr/>
          <p:nvPr/>
        </p:nvSpPr>
        <p:spPr>
          <a:xfrm rot="10974789">
            <a:off x="2624888" y="5073635"/>
            <a:ext cx="175795" cy="46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3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59"/>
    </mc:Choice>
    <mc:Fallback xmlns="">
      <p:transition spd="slow" advTm="90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47" grpId="0" animBg="1"/>
      <p:bldP spid="8" grpId="0" animBg="1"/>
      <p:bldP spid="9" grpId="0" animBg="1"/>
      <p:bldP spid="13" grpId="0" animBg="1"/>
      <p:bldP spid="15" grpId="0" animBg="1"/>
      <p:bldP spid="19" grpId="0" animBg="1"/>
      <p:bldP spid="21" grpId="0" animBg="1"/>
      <p:bldP spid="42" grpId="0" animBg="1"/>
      <p:bldP spid="43" grpId="0" animBg="1"/>
      <p:bldP spid="46" grpId="0" animBg="1"/>
      <p:bldP spid="51" grpId="0" animBg="1"/>
      <p:bldP spid="52" grpId="0" animBg="1"/>
      <p:bldP spid="58" grpId="0" animBg="1"/>
      <p:bldP spid="59" grpId="0" animBg="1"/>
      <p:bldP spid="62" grpId="0" animBg="1"/>
      <p:bldP spid="64" grpId="0" animBg="1"/>
      <p:bldP spid="67" grpId="0" animBg="1"/>
      <p:bldP spid="72" grpId="0" animBg="1"/>
      <p:bldP spid="76" grpId="0" animBg="1"/>
      <p:bldP spid="101" grpId="0" animBg="1"/>
      <p:bldP spid="104" grpId="0" animBg="1"/>
      <p:bldP spid="105" grpId="0" animBg="1"/>
      <p:bldP spid="108" grpId="0" animBg="1"/>
      <p:bldP spid="60" grpId="0" animBg="1"/>
      <p:bldP spid="61" grpId="0" animBg="1"/>
      <p:bldP spid="1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FD70EE-108F-40B0-BE3E-3FAC577592D5}"/>
              </a:ext>
            </a:extLst>
          </p:cNvPr>
          <p:cNvSpPr/>
          <p:nvPr/>
        </p:nvSpPr>
        <p:spPr>
          <a:xfrm>
            <a:off x="-49578" y="0"/>
            <a:ext cx="12241578" cy="68808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BF1027-3623-4523-A6C0-6B5900D91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868" y="113250"/>
            <a:ext cx="11757433" cy="962167"/>
          </a:xfrm>
          <a:solidFill>
            <a:srgbClr val="00B050"/>
          </a:solidFill>
          <a:ln w="19050">
            <a:noFill/>
          </a:ln>
        </p:spPr>
        <p:txBody>
          <a:bodyPr>
            <a:normAutofit fontScale="90000"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MANN – Ölbad-Luftfilter 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mit Frischtluft - Ansaugung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5E1BE0-34AF-497E-8778-44DA58729C5F}"/>
              </a:ext>
            </a:extLst>
          </p:cNvPr>
          <p:cNvSpPr/>
          <p:nvPr/>
        </p:nvSpPr>
        <p:spPr>
          <a:xfrm>
            <a:off x="12192000" y="6858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0E03311-4167-9F94-E707-DB78707E6DD2}"/>
              </a:ext>
            </a:extLst>
          </p:cNvPr>
          <p:cNvSpPr txBox="1"/>
          <p:nvPr/>
        </p:nvSpPr>
        <p:spPr>
          <a:xfrm>
            <a:off x="4301067" y="2286000"/>
            <a:ext cx="358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70C0"/>
                </a:solidFill>
              </a:rPr>
              <a:t>Mit freundlichen Grüßen von Ihrem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5D3077-E463-7597-AB21-7C9F731D9963}"/>
              </a:ext>
            </a:extLst>
          </p:cNvPr>
          <p:cNvSpPr txBox="1"/>
          <p:nvPr/>
        </p:nvSpPr>
        <p:spPr>
          <a:xfrm>
            <a:off x="2671844" y="3034918"/>
            <a:ext cx="679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rgbClr val="002060"/>
                </a:solidFill>
              </a:rPr>
              <a:t>www.Holdertreff-B12.de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0642EE5-B770-3B0E-30D2-CE228E5FA948}"/>
              </a:ext>
            </a:extLst>
          </p:cNvPr>
          <p:cNvSpPr txBox="1"/>
          <p:nvPr/>
        </p:nvSpPr>
        <p:spPr>
          <a:xfrm>
            <a:off x="4301067" y="4182533"/>
            <a:ext cx="358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070C0"/>
                </a:solidFill>
              </a:rPr>
              <a:t>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15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3"/>
    </mc:Choice>
    <mc:Fallback>
      <p:transition spd="slow" advTm="274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|1.7|1.9|1.6|1.3|2.8|1.2|1.3|3.1|1.3|1.1|2.4|1.6|1.3|2.3|1.1|1.3|2.9|1.2|1.1|3.1|1.2|1.2|2.4|1.6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1|2.3|1.2|0.9|1|1.1|2.9|1.6|1.5|2.7|1.7|1.5|2.5|1.6|1.5|2.3|1.5|1.4|1.8|1.5|1.7|2.4|1.5|1.5|2.3|1.4|1.4|1.4|6.2|1.3|1.3|2.7|1.4|1.5|2.5|1.6|1.6|2.8|1.5|2|2.6|1.4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Breitbild</PresentationFormat>
  <Paragraphs>117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MANN – Ölbad-Luftfilter  mit Frischtluft - Ansaugung</vt:lpstr>
      <vt:lpstr>MANN – Ölbad-Luftfilter  mit Frischtluft - Ansaugung</vt:lpstr>
      <vt:lpstr>MANN – Ölbad-Luftfilter  mit Frischtluft - Ansaugung</vt:lpstr>
      <vt:lpstr>MANN – Ölbad-Luftfilter  mit Frischtluft - Ansaugung</vt:lpstr>
      <vt:lpstr>MANN – Ölbad-Luftfilter  mit Frischtluft - Ansaugung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 – Ölbad-Luftfilter  mit Frischtluft - Ansaugung</dc:title>
  <dc:creator>Werner Müller-Boyce</dc:creator>
  <cp:lastModifiedBy>Werner Müller-Boyce</cp:lastModifiedBy>
  <cp:revision>40</cp:revision>
  <dcterms:created xsi:type="dcterms:W3CDTF">2020-12-27T10:39:49Z</dcterms:created>
  <dcterms:modified xsi:type="dcterms:W3CDTF">2024-01-23T13:17:21Z</dcterms:modified>
</cp:coreProperties>
</file>